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slides/slide19.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s/slide20.xml" ContentType="application/vnd.openxmlformats-officedocument.presentationml.slide+xml"/>
  <Override PartName="/ppt/presentation.xml" ContentType="application/vnd.openxmlformats-officedocument.presentationml.presentation.main+xml"/>
  <Override PartName="/ppt/slides/slide1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7.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Masters/slideMaster2.xml" ContentType="application/vnd.openxmlformats-officedocument.presentationml.slideMaster+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Masters/slideMaster10.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notesSlides/notesSlide3.xml" ContentType="application/vnd.openxmlformats-officedocument.presentationml.notesSlide+xml"/>
  <Override PartName="/ppt/slideLayouts/slideLayout27.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6.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5.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24.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diagrams/layout3.xml" ContentType="application/vnd.openxmlformats-officedocument.drawingml.diagram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diagrams/layout2.xml" ContentType="application/vnd.openxmlformats-officedocument.drawingml.diagramLayout+xml"/>
  <Override PartName="/ppt/diagrams/drawing1.xml" ContentType="application/vnd.ms-office.drawingml.diagramDrawing+xml"/>
  <Override PartName="/ppt/diagrams/quickStyle2.xml" ContentType="application/vnd.openxmlformats-officedocument.drawingml.diagramStyle+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colors2.xml" ContentType="application/vnd.openxmlformats-officedocument.drawingml.diagramColors+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diagrams/drawing2.xml" ContentType="application/vnd.ms-office.drawingml.diagramDrawing+xml"/>
  <Override PartName="/ppt/theme/theme8.xml" ContentType="application/vnd.openxmlformats-officedocument.theme+xml"/>
  <Override PartName="/ppt/theme/theme7.xml" ContentType="application/vnd.openxmlformats-officedocument.theme+xml"/>
  <Override PartName="/ppt/theme/theme10.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heme/theme9.xml" ContentType="application/vnd.openxmlformats-officedocument.theme+xml"/>
  <Override PartName="/ppt/theme/theme12.xml" ContentType="application/vnd.openxmlformats-officedocument.theme+xml"/>
  <Override PartName="/ppt/theme/theme1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72" r:id="rId1"/>
    <p:sldMasterId id="2147484399" r:id="rId2"/>
    <p:sldMasterId id="2147484409" r:id="rId3"/>
    <p:sldMasterId id="2147484413" r:id="rId4"/>
    <p:sldMasterId id="2147484417" r:id="rId5"/>
    <p:sldMasterId id="2147484421" r:id="rId6"/>
    <p:sldMasterId id="2147484423" r:id="rId7"/>
    <p:sldMasterId id="2147484425" r:id="rId8"/>
    <p:sldMasterId id="2147484427" r:id="rId9"/>
    <p:sldMasterId id="2147484429" r:id="rId10"/>
  </p:sldMasterIdLst>
  <p:notesMasterIdLst>
    <p:notesMasterId r:id="rId31"/>
  </p:notesMasterIdLst>
  <p:handoutMasterIdLst>
    <p:handoutMasterId r:id="rId32"/>
  </p:handoutMasterIdLst>
  <p:sldIdLst>
    <p:sldId id="256" r:id="rId11"/>
    <p:sldId id="280" r:id="rId12"/>
    <p:sldId id="267" r:id="rId13"/>
    <p:sldId id="269" r:id="rId14"/>
    <p:sldId id="271" r:id="rId15"/>
    <p:sldId id="273" r:id="rId16"/>
    <p:sldId id="274" r:id="rId17"/>
    <p:sldId id="282" r:id="rId18"/>
    <p:sldId id="275" r:id="rId19"/>
    <p:sldId id="277" r:id="rId20"/>
    <p:sldId id="260" r:id="rId21"/>
    <p:sldId id="261" r:id="rId22"/>
    <p:sldId id="281" r:id="rId23"/>
    <p:sldId id="283" r:id="rId24"/>
    <p:sldId id="290" r:id="rId25"/>
    <p:sldId id="285" r:id="rId26"/>
    <p:sldId id="286" r:id="rId27"/>
    <p:sldId id="287" r:id="rId28"/>
    <p:sldId id="288" r:id="rId29"/>
    <p:sldId id="289" r:id="rId30"/>
  </p:sldIdLst>
  <p:sldSz cx="9144000" cy="6858000" type="screen4x3"/>
  <p:notesSz cx="6797675" cy="9866313"/>
  <p:defaultTextStyle>
    <a:defPPr>
      <a:defRPr lang="da-DK"/>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6600"/>
    <a:srgbClr val="09562C"/>
    <a:srgbClr val="4C4D4E"/>
    <a:srgbClr val="0764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2" autoAdjust="0"/>
    <p:restoredTop sz="94660"/>
  </p:normalViewPr>
  <p:slideViewPr>
    <p:cSldViewPr snapToObjects="1">
      <p:cViewPr>
        <p:scale>
          <a:sx n="100" d="100"/>
          <a:sy n="100" d="100"/>
        </p:scale>
        <p:origin x="-1140" y="-156"/>
      </p:cViewPr>
      <p:guideLst>
        <p:guide orient="horz" pos="2160"/>
        <p:guide pos="2880"/>
      </p:guideLst>
    </p:cSldViewPr>
  </p:slideViewPr>
  <p:notesTextViewPr>
    <p:cViewPr>
      <p:scale>
        <a:sx n="100" d="100"/>
        <a:sy n="100" d="100"/>
      </p:scale>
      <p:origin x="0" y="0"/>
    </p:cViewPr>
  </p:notesTextViewPr>
  <p:notesViewPr>
    <p:cSldViewPr snapToObjects="1">
      <p:cViewPr varScale="1">
        <p:scale>
          <a:sx n="76" d="100"/>
          <a:sy n="76" d="100"/>
        </p:scale>
        <p:origin x="-2748" y="-102"/>
      </p:cViewPr>
      <p:guideLst>
        <p:guide orient="horz" pos="310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diagrams/_rels/data3.xml.rels><?xml version="1.0" encoding="UTF-8" standalone="yes"?>
<Relationships xmlns="http://schemas.openxmlformats.org/package/2006/relationships"><Relationship Id="rId1" Type="http://schemas.openxmlformats.org/officeDocument/2006/relationships/image" Target="../media/image20.png"/></Relationships>
</file>

<file path=ppt/diagrams/_rels/drawing3.xml.rels><?xml version="1.0" encoding="UTF-8" standalone="yes"?>
<Relationships xmlns="http://schemas.openxmlformats.org/package/2006/relationships"><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EEFE50-9434-4346-A899-046A013A061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da-DK"/>
        </a:p>
      </dgm:t>
    </dgm:pt>
    <dgm:pt modelId="{2FA51B2C-D964-4BC8-BE12-4861C5DC3FEF}">
      <dgm:prSet phldrT="[Tekst]"/>
      <dgm:spPr/>
      <dgm:t>
        <a:bodyPr/>
        <a:lstStyle/>
        <a:p>
          <a:r>
            <a:rPr lang="da-DK" dirty="0" smtClean="0">
              <a:solidFill>
                <a:schemeClr val="tx1"/>
              </a:solidFill>
            </a:rPr>
            <a:t>Udfordringer</a:t>
          </a:r>
          <a:endParaRPr lang="da-DK" dirty="0">
            <a:solidFill>
              <a:schemeClr val="tx1"/>
            </a:solidFill>
          </a:endParaRPr>
        </a:p>
      </dgm:t>
    </dgm:pt>
    <dgm:pt modelId="{5EFA58B0-2796-431C-A9C4-E02C2F8F6493}" type="parTrans" cxnId="{DBD8D8AD-7E61-4123-A220-2A8B3BF90DF6}">
      <dgm:prSet/>
      <dgm:spPr/>
      <dgm:t>
        <a:bodyPr/>
        <a:lstStyle/>
        <a:p>
          <a:endParaRPr lang="da-DK"/>
        </a:p>
      </dgm:t>
    </dgm:pt>
    <dgm:pt modelId="{D4B57167-EDCE-415E-9CBC-2BDC7D5277D4}" type="sibTrans" cxnId="{DBD8D8AD-7E61-4123-A220-2A8B3BF90DF6}">
      <dgm:prSet/>
      <dgm:spPr/>
      <dgm:t>
        <a:bodyPr/>
        <a:lstStyle/>
        <a:p>
          <a:endParaRPr lang="da-DK"/>
        </a:p>
      </dgm:t>
    </dgm:pt>
    <dgm:pt modelId="{CEA08A45-3E18-4D25-B0E7-A6D2E8366EEF}">
      <dgm:prSet phldrT="[Tekst]"/>
      <dgm:spPr/>
      <dgm:t>
        <a:bodyPr/>
        <a:lstStyle/>
        <a:p>
          <a:r>
            <a:rPr lang="da-DK" dirty="0" smtClean="0">
              <a:solidFill>
                <a:schemeClr val="tx1"/>
              </a:solidFill>
            </a:rPr>
            <a:t>Motivation</a:t>
          </a:r>
          <a:endParaRPr lang="da-DK" dirty="0">
            <a:solidFill>
              <a:schemeClr val="tx1"/>
            </a:solidFill>
          </a:endParaRPr>
        </a:p>
      </dgm:t>
    </dgm:pt>
    <dgm:pt modelId="{128AA4E4-C824-49BD-A898-B6F7E141CFD2}" type="parTrans" cxnId="{041BADA4-C60F-46D8-99A2-AF7DDC4B2911}">
      <dgm:prSet/>
      <dgm:spPr/>
      <dgm:t>
        <a:bodyPr/>
        <a:lstStyle/>
        <a:p>
          <a:endParaRPr lang="da-DK"/>
        </a:p>
      </dgm:t>
    </dgm:pt>
    <dgm:pt modelId="{F451A319-8357-4EFB-9826-A6CF17D93376}" type="sibTrans" cxnId="{041BADA4-C60F-46D8-99A2-AF7DDC4B2911}">
      <dgm:prSet/>
      <dgm:spPr/>
      <dgm:t>
        <a:bodyPr/>
        <a:lstStyle/>
        <a:p>
          <a:endParaRPr lang="da-DK"/>
        </a:p>
      </dgm:t>
    </dgm:pt>
    <dgm:pt modelId="{7B1A5FFA-8F32-4144-9DBA-427D3F27CE46}" type="pres">
      <dgm:prSet presAssocID="{6AEEFE50-9434-4346-A899-046A013A061A}" presName="compositeShape" presStyleCnt="0">
        <dgm:presLayoutVars>
          <dgm:chMax val="2"/>
          <dgm:dir/>
          <dgm:resizeHandles val="exact"/>
        </dgm:presLayoutVars>
      </dgm:prSet>
      <dgm:spPr/>
      <dgm:t>
        <a:bodyPr/>
        <a:lstStyle/>
        <a:p>
          <a:endParaRPr lang="da-DK"/>
        </a:p>
      </dgm:t>
    </dgm:pt>
    <dgm:pt modelId="{C61773F4-48DC-4A10-A2EB-023939A73FF2}" type="pres">
      <dgm:prSet presAssocID="{6AEEFE50-9434-4346-A899-046A013A061A}" presName="divider" presStyleLbl="fgShp" presStyleIdx="0" presStyleCnt="1"/>
      <dgm:spPr>
        <a:solidFill>
          <a:srgbClr val="E8C46A"/>
        </a:solidFill>
      </dgm:spPr>
      <dgm:t>
        <a:bodyPr/>
        <a:lstStyle/>
        <a:p>
          <a:endParaRPr lang="da-DK"/>
        </a:p>
      </dgm:t>
    </dgm:pt>
    <dgm:pt modelId="{BE499D9E-34CB-46C6-A283-AF7431DE13C3}" type="pres">
      <dgm:prSet presAssocID="{2FA51B2C-D964-4BC8-BE12-4861C5DC3FEF}" presName="downArrow" presStyleLbl="node1" presStyleIdx="0" presStyleCnt="2"/>
      <dgm:spPr>
        <a:solidFill>
          <a:srgbClr val="6A024C"/>
        </a:solidFill>
      </dgm:spPr>
      <dgm:t>
        <a:bodyPr/>
        <a:lstStyle/>
        <a:p>
          <a:endParaRPr lang="da-DK"/>
        </a:p>
      </dgm:t>
    </dgm:pt>
    <dgm:pt modelId="{00916506-CF08-45BB-B343-A27421090B93}" type="pres">
      <dgm:prSet presAssocID="{2FA51B2C-D964-4BC8-BE12-4861C5DC3FEF}" presName="downArrowText" presStyleLbl="revTx" presStyleIdx="0" presStyleCnt="2">
        <dgm:presLayoutVars>
          <dgm:bulletEnabled val="1"/>
        </dgm:presLayoutVars>
      </dgm:prSet>
      <dgm:spPr/>
      <dgm:t>
        <a:bodyPr/>
        <a:lstStyle/>
        <a:p>
          <a:endParaRPr lang="da-DK"/>
        </a:p>
      </dgm:t>
    </dgm:pt>
    <dgm:pt modelId="{72330339-F73C-410A-B6E6-661C39709EAB}" type="pres">
      <dgm:prSet presAssocID="{CEA08A45-3E18-4D25-B0E7-A6D2E8366EEF}" presName="upArrow" presStyleLbl="node1" presStyleIdx="1" presStyleCnt="2"/>
      <dgm:spPr>
        <a:solidFill>
          <a:srgbClr val="2C5800"/>
        </a:solidFill>
      </dgm:spPr>
      <dgm:t>
        <a:bodyPr/>
        <a:lstStyle/>
        <a:p>
          <a:endParaRPr lang="da-DK"/>
        </a:p>
      </dgm:t>
    </dgm:pt>
    <dgm:pt modelId="{92E53A29-D759-4D6E-864C-1D3C52DC8801}" type="pres">
      <dgm:prSet presAssocID="{CEA08A45-3E18-4D25-B0E7-A6D2E8366EEF}" presName="upArrowText" presStyleLbl="revTx" presStyleIdx="1" presStyleCnt="2">
        <dgm:presLayoutVars>
          <dgm:bulletEnabled val="1"/>
        </dgm:presLayoutVars>
      </dgm:prSet>
      <dgm:spPr/>
      <dgm:t>
        <a:bodyPr/>
        <a:lstStyle/>
        <a:p>
          <a:endParaRPr lang="da-DK"/>
        </a:p>
      </dgm:t>
    </dgm:pt>
  </dgm:ptLst>
  <dgm:cxnLst>
    <dgm:cxn modelId="{6F36B4ED-801E-4FB5-9589-B28A4678952F}" type="presOf" srcId="{CEA08A45-3E18-4D25-B0E7-A6D2E8366EEF}" destId="{92E53A29-D759-4D6E-864C-1D3C52DC8801}" srcOrd="0" destOrd="0" presId="urn:microsoft.com/office/officeart/2005/8/layout/arrow3"/>
    <dgm:cxn modelId="{DBD8D8AD-7E61-4123-A220-2A8B3BF90DF6}" srcId="{6AEEFE50-9434-4346-A899-046A013A061A}" destId="{2FA51B2C-D964-4BC8-BE12-4861C5DC3FEF}" srcOrd="0" destOrd="0" parTransId="{5EFA58B0-2796-431C-A9C4-E02C2F8F6493}" sibTransId="{D4B57167-EDCE-415E-9CBC-2BDC7D5277D4}"/>
    <dgm:cxn modelId="{00058CC2-03BF-47D0-AAB0-DA11290C7060}" type="presOf" srcId="{2FA51B2C-D964-4BC8-BE12-4861C5DC3FEF}" destId="{00916506-CF08-45BB-B343-A27421090B93}" srcOrd="0" destOrd="0" presId="urn:microsoft.com/office/officeart/2005/8/layout/arrow3"/>
    <dgm:cxn modelId="{DE2C3154-095E-4C0F-A4D2-F30FD5066D5D}" type="presOf" srcId="{6AEEFE50-9434-4346-A899-046A013A061A}" destId="{7B1A5FFA-8F32-4144-9DBA-427D3F27CE46}" srcOrd="0" destOrd="0" presId="urn:microsoft.com/office/officeart/2005/8/layout/arrow3"/>
    <dgm:cxn modelId="{041BADA4-C60F-46D8-99A2-AF7DDC4B2911}" srcId="{6AEEFE50-9434-4346-A899-046A013A061A}" destId="{CEA08A45-3E18-4D25-B0E7-A6D2E8366EEF}" srcOrd="1" destOrd="0" parTransId="{128AA4E4-C824-49BD-A898-B6F7E141CFD2}" sibTransId="{F451A319-8357-4EFB-9826-A6CF17D93376}"/>
    <dgm:cxn modelId="{2F856620-7B02-4E1E-9E6D-87A62F66034B}" type="presParOf" srcId="{7B1A5FFA-8F32-4144-9DBA-427D3F27CE46}" destId="{C61773F4-48DC-4A10-A2EB-023939A73FF2}" srcOrd="0" destOrd="0" presId="urn:microsoft.com/office/officeart/2005/8/layout/arrow3"/>
    <dgm:cxn modelId="{22B02E6E-069B-4BE3-98EB-C392EBCD9117}" type="presParOf" srcId="{7B1A5FFA-8F32-4144-9DBA-427D3F27CE46}" destId="{BE499D9E-34CB-46C6-A283-AF7431DE13C3}" srcOrd="1" destOrd="0" presId="urn:microsoft.com/office/officeart/2005/8/layout/arrow3"/>
    <dgm:cxn modelId="{B75B6CB4-6096-40F0-90F8-5AAF8B9D77DB}" type="presParOf" srcId="{7B1A5FFA-8F32-4144-9DBA-427D3F27CE46}" destId="{00916506-CF08-45BB-B343-A27421090B93}" srcOrd="2" destOrd="0" presId="urn:microsoft.com/office/officeart/2005/8/layout/arrow3"/>
    <dgm:cxn modelId="{00A90C3B-18F4-422F-8E46-88B2718445FF}" type="presParOf" srcId="{7B1A5FFA-8F32-4144-9DBA-427D3F27CE46}" destId="{72330339-F73C-410A-B6E6-661C39709EAB}" srcOrd="3" destOrd="0" presId="urn:microsoft.com/office/officeart/2005/8/layout/arrow3"/>
    <dgm:cxn modelId="{938F3A50-2606-443C-BEFF-D2867F76615B}" type="presParOf" srcId="{7B1A5FFA-8F32-4144-9DBA-427D3F27CE46}" destId="{92E53A29-D759-4D6E-864C-1D3C52DC8801}"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54E7CD-2B28-4BCF-B396-73CA062161EB}" type="doc">
      <dgm:prSet loTypeId="urn:microsoft.com/office/officeart/2009/3/layout/IncreasingArrowsProcess" loCatId="process" qsTypeId="urn:microsoft.com/office/officeart/2005/8/quickstyle/simple1" qsCatId="simple" csTypeId="urn:microsoft.com/office/officeart/2005/8/colors/accent1_2" csCatId="accent1" phldr="1"/>
      <dgm:spPr/>
      <dgm:t>
        <a:bodyPr/>
        <a:lstStyle/>
        <a:p>
          <a:endParaRPr lang="da-DK"/>
        </a:p>
      </dgm:t>
    </dgm:pt>
    <dgm:pt modelId="{303120B2-C51D-4C9C-ADC6-F69FB3C51AD5}">
      <dgm:prSet phldrT="[Tekst]"/>
      <dgm:spPr>
        <a:solidFill>
          <a:srgbClr val="C00000"/>
        </a:solidFill>
      </dgm:spPr>
      <dgm:t>
        <a:bodyPr/>
        <a:lstStyle/>
        <a:p>
          <a:r>
            <a:rPr lang="da-DK" dirty="0" smtClean="0"/>
            <a:t>Udpeg problemer i reproduktionscyklus</a:t>
          </a:r>
          <a:endParaRPr lang="da-DK" dirty="0"/>
        </a:p>
      </dgm:t>
    </dgm:pt>
    <dgm:pt modelId="{02C68C9B-1807-4A19-95AF-B37366018C41}" type="parTrans" cxnId="{B103C1D6-6934-419B-A0C9-542874E971D4}">
      <dgm:prSet/>
      <dgm:spPr/>
      <dgm:t>
        <a:bodyPr/>
        <a:lstStyle/>
        <a:p>
          <a:endParaRPr lang="da-DK"/>
        </a:p>
      </dgm:t>
    </dgm:pt>
    <dgm:pt modelId="{2B63F1BF-09B9-4AE5-81BD-FC7E7CA381C2}" type="sibTrans" cxnId="{B103C1D6-6934-419B-A0C9-542874E971D4}">
      <dgm:prSet/>
      <dgm:spPr/>
      <dgm:t>
        <a:bodyPr/>
        <a:lstStyle/>
        <a:p>
          <a:endParaRPr lang="da-DK"/>
        </a:p>
      </dgm:t>
    </dgm:pt>
    <dgm:pt modelId="{126E7CC4-A22F-41A5-B7FF-DC23B709493E}">
      <dgm:prSet phldrT="[Tekst]"/>
      <dgm:spPr/>
      <dgm:t>
        <a:bodyPr/>
        <a:lstStyle/>
        <a:p>
          <a:r>
            <a:rPr lang="da-DK" dirty="0" err="1" smtClean="0"/>
            <a:t>Reproudskrift</a:t>
          </a:r>
          <a:endParaRPr lang="da-DK" dirty="0" smtClean="0"/>
        </a:p>
        <a:p>
          <a:r>
            <a:rPr lang="da-DK" dirty="0" smtClean="0"/>
            <a:t>køer / kvier</a:t>
          </a:r>
        </a:p>
        <a:p>
          <a:endParaRPr lang="da-DK" dirty="0" smtClean="0"/>
        </a:p>
        <a:p>
          <a:r>
            <a:rPr lang="da-DK" i="1" dirty="0" smtClean="0"/>
            <a:t>Dyreregistrering / DMS</a:t>
          </a:r>
          <a:endParaRPr lang="da-DK" i="1" dirty="0"/>
        </a:p>
      </dgm:t>
    </dgm:pt>
    <dgm:pt modelId="{2258EF35-D082-4A8F-B285-4404DF064127}" type="parTrans" cxnId="{BCC0D367-336C-4088-A3EE-8B1CF8345818}">
      <dgm:prSet/>
      <dgm:spPr/>
      <dgm:t>
        <a:bodyPr/>
        <a:lstStyle/>
        <a:p>
          <a:endParaRPr lang="da-DK"/>
        </a:p>
      </dgm:t>
    </dgm:pt>
    <dgm:pt modelId="{33CB0813-75C5-4EC4-BBD1-98F4AEC17BBF}" type="sibTrans" cxnId="{BCC0D367-336C-4088-A3EE-8B1CF8345818}">
      <dgm:prSet/>
      <dgm:spPr/>
      <dgm:t>
        <a:bodyPr/>
        <a:lstStyle/>
        <a:p>
          <a:endParaRPr lang="da-DK"/>
        </a:p>
      </dgm:t>
    </dgm:pt>
    <dgm:pt modelId="{6942C09B-E3F9-420E-982D-836E88D529CA}">
      <dgm:prSet phldrT="[Tekst]"/>
      <dgm:spPr>
        <a:solidFill>
          <a:srgbClr val="006600"/>
        </a:solidFill>
      </dgm:spPr>
      <dgm:t>
        <a:bodyPr/>
        <a:lstStyle/>
        <a:p>
          <a:r>
            <a:rPr lang="da-DK" dirty="0" smtClean="0"/>
            <a:t>Udpeg fokuspunkter</a:t>
          </a:r>
          <a:endParaRPr lang="da-DK" dirty="0"/>
        </a:p>
      </dgm:t>
    </dgm:pt>
    <dgm:pt modelId="{E133D8E1-1CD2-4CA9-A20C-67F0A8190C96}" type="parTrans" cxnId="{86AD4B4F-8946-4925-B830-BC9E3F7E9CA1}">
      <dgm:prSet/>
      <dgm:spPr/>
      <dgm:t>
        <a:bodyPr/>
        <a:lstStyle/>
        <a:p>
          <a:endParaRPr lang="da-DK"/>
        </a:p>
      </dgm:t>
    </dgm:pt>
    <dgm:pt modelId="{92D9DAE9-5549-4706-9A0B-060E9E6C2855}" type="sibTrans" cxnId="{86AD4B4F-8946-4925-B830-BC9E3F7E9CA1}">
      <dgm:prSet/>
      <dgm:spPr/>
      <dgm:t>
        <a:bodyPr/>
        <a:lstStyle/>
        <a:p>
          <a:endParaRPr lang="da-DK"/>
        </a:p>
      </dgm:t>
    </dgm:pt>
    <dgm:pt modelId="{CBE4391F-1F3E-42F2-A660-6714FC33E190}">
      <dgm:prSet phldrT="[Tekst]"/>
      <dgm:spPr/>
      <dgm:t>
        <a:bodyPr/>
        <a:lstStyle/>
        <a:p>
          <a:r>
            <a:rPr lang="da-DK" dirty="0" smtClean="0"/>
            <a:t>Tjeklister og </a:t>
          </a:r>
          <a:r>
            <a:rPr lang="da-DK" dirty="0" err="1" smtClean="0"/>
            <a:t>Faktablade</a:t>
          </a:r>
          <a:endParaRPr lang="da-DK" dirty="0" smtClean="0"/>
        </a:p>
        <a:p>
          <a:endParaRPr lang="da-DK" dirty="0" smtClean="0"/>
        </a:p>
        <a:p>
          <a:r>
            <a:rPr lang="da-DK" i="1" dirty="0" smtClean="0"/>
            <a:t>Temaside Reproduktion</a:t>
          </a:r>
          <a:endParaRPr lang="da-DK" i="1" dirty="0"/>
        </a:p>
      </dgm:t>
    </dgm:pt>
    <dgm:pt modelId="{63061AC6-7C2D-416F-AD6A-CA88CAE3945F}" type="parTrans" cxnId="{7912238A-D84E-4397-A7F2-98CCF417B79E}">
      <dgm:prSet/>
      <dgm:spPr/>
      <dgm:t>
        <a:bodyPr/>
        <a:lstStyle/>
        <a:p>
          <a:endParaRPr lang="da-DK"/>
        </a:p>
      </dgm:t>
    </dgm:pt>
    <dgm:pt modelId="{633871DA-F7A1-41F0-AAAA-B91C612E7F5B}" type="sibTrans" cxnId="{7912238A-D84E-4397-A7F2-98CCF417B79E}">
      <dgm:prSet/>
      <dgm:spPr/>
      <dgm:t>
        <a:bodyPr/>
        <a:lstStyle/>
        <a:p>
          <a:endParaRPr lang="da-DK"/>
        </a:p>
      </dgm:t>
    </dgm:pt>
    <dgm:pt modelId="{8CB0F4A6-6E6B-478D-BF27-32DADD6A59D8}">
      <dgm:prSet phldrT="[Tekst]"/>
      <dgm:spPr>
        <a:solidFill>
          <a:srgbClr val="7030A0"/>
        </a:solidFill>
      </dgm:spPr>
      <dgm:t>
        <a:bodyPr/>
        <a:lstStyle/>
        <a:p>
          <a:r>
            <a:rPr lang="da-DK" dirty="0" smtClean="0"/>
            <a:t>Prioriter fokuspunkter</a:t>
          </a:r>
          <a:endParaRPr lang="da-DK" dirty="0"/>
        </a:p>
      </dgm:t>
    </dgm:pt>
    <dgm:pt modelId="{9B84B654-24CD-4DEF-9AE4-BEB08CCF2BDA}" type="parTrans" cxnId="{E17CB91D-61E1-4FFB-B966-4F8ED011898A}">
      <dgm:prSet/>
      <dgm:spPr/>
      <dgm:t>
        <a:bodyPr/>
        <a:lstStyle/>
        <a:p>
          <a:endParaRPr lang="da-DK"/>
        </a:p>
      </dgm:t>
    </dgm:pt>
    <dgm:pt modelId="{42CEC21C-D559-4518-B290-EAF3551D03B4}" type="sibTrans" cxnId="{E17CB91D-61E1-4FFB-B966-4F8ED011898A}">
      <dgm:prSet/>
      <dgm:spPr/>
      <dgm:t>
        <a:bodyPr/>
        <a:lstStyle/>
        <a:p>
          <a:endParaRPr lang="da-DK"/>
        </a:p>
      </dgm:t>
    </dgm:pt>
    <dgm:pt modelId="{777ACE97-1AD0-4239-B16B-B2A9A54A71D6}">
      <dgm:prSet phldrT="[Tekst]"/>
      <dgm:spPr/>
      <dgm:t>
        <a:bodyPr/>
        <a:lstStyle/>
        <a:p>
          <a:r>
            <a:rPr lang="da-DK" dirty="0" err="1" smtClean="0"/>
            <a:t>ReproAnalyse</a:t>
          </a:r>
          <a:endParaRPr lang="da-DK" dirty="0" smtClean="0"/>
        </a:p>
        <a:p>
          <a:endParaRPr lang="da-DK" dirty="0" smtClean="0"/>
        </a:p>
        <a:p>
          <a:r>
            <a:rPr lang="da-DK" i="1" dirty="0" smtClean="0"/>
            <a:t>DMS</a:t>
          </a:r>
          <a:endParaRPr lang="da-DK" i="1" dirty="0"/>
        </a:p>
      </dgm:t>
    </dgm:pt>
    <dgm:pt modelId="{CA5F3D1C-2F88-4351-BB5A-9120B10108C4}" type="parTrans" cxnId="{FD4BA39F-99F8-41B7-9BC1-7A19E9AD4457}">
      <dgm:prSet/>
      <dgm:spPr/>
      <dgm:t>
        <a:bodyPr/>
        <a:lstStyle/>
        <a:p>
          <a:endParaRPr lang="da-DK"/>
        </a:p>
      </dgm:t>
    </dgm:pt>
    <dgm:pt modelId="{0F915793-2325-4E35-8637-A4D2A21AD043}" type="sibTrans" cxnId="{FD4BA39F-99F8-41B7-9BC1-7A19E9AD4457}">
      <dgm:prSet/>
      <dgm:spPr/>
      <dgm:t>
        <a:bodyPr/>
        <a:lstStyle/>
        <a:p>
          <a:endParaRPr lang="da-DK"/>
        </a:p>
      </dgm:t>
    </dgm:pt>
    <dgm:pt modelId="{892554C4-9D3B-4A8C-8D17-E2DB03FF7DAA}" type="pres">
      <dgm:prSet presAssocID="{BF54E7CD-2B28-4BCF-B396-73CA062161EB}" presName="Name0" presStyleCnt="0">
        <dgm:presLayoutVars>
          <dgm:chMax val="5"/>
          <dgm:chPref val="5"/>
          <dgm:dir/>
          <dgm:animLvl val="lvl"/>
        </dgm:presLayoutVars>
      </dgm:prSet>
      <dgm:spPr/>
      <dgm:t>
        <a:bodyPr/>
        <a:lstStyle/>
        <a:p>
          <a:endParaRPr lang="da-DK"/>
        </a:p>
      </dgm:t>
    </dgm:pt>
    <dgm:pt modelId="{875CD0BE-3432-4FDE-861C-3E0A7CAD6F93}" type="pres">
      <dgm:prSet presAssocID="{303120B2-C51D-4C9C-ADC6-F69FB3C51AD5}" presName="parentText1" presStyleLbl="node1" presStyleIdx="0" presStyleCnt="3">
        <dgm:presLayoutVars>
          <dgm:chMax/>
          <dgm:chPref val="3"/>
          <dgm:bulletEnabled val="1"/>
        </dgm:presLayoutVars>
      </dgm:prSet>
      <dgm:spPr/>
      <dgm:t>
        <a:bodyPr/>
        <a:lstStyle/>
        <a:p>
          <a:endParaRPr lang="da-DK"/>
        </a:p>
      </dgm:t>
    </dgm:pt>
    <dgm:pt modelId="{A8D29784-AC51-4163-997C-65E25A0B74FB}" type="pres">
      <dgm:prSet presAssocID="{303120B2-C51D-4C9C-ADC6-F69FB3C51AD5}" presName="childText1" presStyleLbl="solidAlignAcc1" presStyleIdx="0" presStyleCnt="3">
        <dgm:presLayoutVars>
          <dgm:chMax val="0"/>
          <dgm:chPref val="0"/>
          <dgm:bulletEnabled val="1"/>
        </dgm:presLayoutVars>
      </dgm:prSet>
      <dgm:spPr/>
      <dgm:t>
        <a:bodyPr/>
        <a:lstStyle/>
        <a:p>
          <a:endParaRPr lang="da-DK"/>
        </a:p>
      </dgm:t>
    </dgm:pt>
    <dgm:pt modelId="{2B7CBFEA-CBC7-46A1-B5FF-F954FB4C9563}" type="pres">
      <dgm:prSet presAssocID="{6942C09B-E3F9-420E-982D-836E88D529CA}" presName="parentText2" presStyleLbl="node1" presStyleIdx="1" presStyleCnt="3">
        <dgm:presLayoutVars>
          <dgm:chMax/>
          <dgm:chPref val="3"/>
          <dgm:bulletEnabled val="1"/>
        </dgm:presLayoutVars>
      </dgm:prSet>
      <dgm:spPr/>
      <dgm:t>
        <a:bodyPr/>
        <a:lstStyle/>
        <a:p>
          <a:endParaRPr lang="da-DK"/>
        </a:p>
      </dgm:t>
    </dgm:pt>
    <dgm:pt modelId="{3949D9DD-0240-49BA-A00D-C6ECBEC4249C}" type="pres">
      <dgm:prSet presAssocID="{6942C09B-E3F9-420E-982D-836E88D529CA}" presName="childText2" presStyleLbl="solidAlignAcc1" presStyleIdx="1" presStyleCnt="3">
        <dgm:presLayoutVars>
          <dgm:chMax val="0"/>
          <dgm:chPref val="0"/>
          <dgm:bulletEnabled val="1"/>
        </dgm:presLayoutVars>
      </dgm:prSet>
      <dgm:spPr/>
      <dgm:t>
        <a:bodyPr/>
        <a:lstStyle/>
        <a:p>
          <a:endParaRPr lang="da-DK"/>
        </a:p>
      </dgm:t>
    </dgm:pt>
    <dgm:pt modelId="{F0A43AD5-CFF3-4F67-BB3B-6D6C914D7225}" type="pres">
      <dgm:prSet presAssocID="{8CB0F4A6-6E6B-478D-BF27-32DADD6A59D8}" presName="parentText3" presStyleLbl="node1" presStyleIdx="2" presStyleCnt="3">
        <dgm:presLayoutVars>
          <dgm:chMax/>
          <dgm:chPref val="3"/>
          <dgm:bulletEnabled val="1"/>
        </dgm:presLayoutVars>
      </dgm:prSet>
      <dgm:spPr/>
      <dgm:t>
        <a:bodyPr/>
        <a:lstStyle/>
        <a:p>
          <a:endParaRPr lang="da-DK"/>
        </a:p>
      </dgm:t>
    </dgm:pt>
    <dgm:pt modelId="{DC595EA1-F65B-4847-A2C6-7A2B53839B0D}" type="pres">
      <dgm:prSet presAssocID="{8CB0F4A6-6E6B-478D-BF27-32DADD6A59D8}" presName="childText3" presStyleLbl="solidAlignAcc1" presStyleIdx="2" presStyleCnt="3">
        <dgm:presLayoutVars>
          <dgm:chMax val="0"/>
          <dgm:chPref val="0"/>
          <dgm:bulletEnabled val="1"/>
        </dgm:presLayoutVars>
      </dgm:prSet>
      <dgm:spPr/>
      <dgm:t>
        <a:bodyPr/>
        <a:lstStyle/>
        <a:p>
          <a:endParaRPr lang="da-DK"/>
        </a:p>
      </dgm:t>
    </dgm:pt>
  </dgm:ptLst>
  <dgm:cxnLst>
    <dgm:cxn modelId="{DC712FCA-931D-4F0E-B164-A44896457DD1}" type="presOf" srcId="{777ACE97-1AD0-4239-B16B-B2A9A54A71D6}" destId="{DC595EA1-F65B-4847-A2C6-7A2B53839B0D}" srcOrd="0" destOrd="0" presId="urn:microsoft.com/office/officeart/2009/3/layout/IncreasingArrowsProcess"/>
    <dgm:cxn modelId="{E17CB91D-61E1-4FFB-B966-4F8ED011898A}" srcId="{BF54E7CD-2B28-4BCF-B396-73CA062161EB}" destId="{8CB0F4A6-6E6B-478D-BF27-32DADD6A59D8}" srcOrd="2" destOrd="0" parTransId="{9B84B654-24CD-4DEF-9AE4-BEB08CCF2BDA}" sibTransId="{42CEC21C-D559-4518-B290-EAF3551D03B4}"/>
    <dgm:cxn modelId="{AAA96671-87F1-40AD-8912-C6399FD65EA8}" type="presOf" srcId="{303120B2-C51D-4C9C-ADC6-F69FB3C51AD5}" destId="{875CD0BE-3432-4FDE-861C-3E0A7CAD6F93}" srcOrd="0" destOrd="0" presId="urn:microsoft.com/office/officeart/2009/3/layout/IncreasingArrowsProcess"/>
    <dgm:cxn modelId="{BCC0D367-336C-4088-A3EE-8B1CF8345818}" srcId="{303120B2-C51D-4C9C-ADC6-F69FB3C51AD5}" destId="{126E7CC4-A22F-41A5-B7FF-DC23B709493E}" srcOrd="0" destOrd="0" parTransId="{2258EF35-D082-4A8F-B285-4404DF064127}" sibTransId="{33CB0813-75C5-4EC4-BBD1-98F4AEC17BBF}"/>
    <dgm:cxn modelId="{86AD4B4F-8946-4925-B830-BC9E3F7E9CA1}" srcId="{BF54E7CD-2B28-4BCF-B396-73CA062161EB}" destId="{6942C09B-E3F9-420E-982D-836E88D529CA}" srcOrd="1" destOrd="0" parTransId="{E133D8E1-1CD2-4CA9-A20C-67F0A8190C96}" sibTransId="{92D9DAE9-5549-4706-9A0B-060E9E6C2855}"/>
    <dgm:cxn modelId="{AF0C7925-E617-4908-A635-7BA1D9408F1E}" type="presOf" srcId="{126E7CC4-A22F-41A5-B7FF-DC23B709493E}" destId="{A8D29784-AC51-4163-997C-65E25A0B74FB}" srcOrd="0" destOrd="0" presId="urn:microsoft.com/office/officeart/2009/3/layout/IncreasingArrowsProcess"/>
    <dgm:cxn modelId="{5CBE1E9D-BA83-4844-8C17-46E7E0D527BC}" type="presOf" srcId="{6942C09B-E3F9-420E-982D-836E88D529CA}" destId="{2B7CBFEA-CBC7-46A1-B5FF-F954FB4C9563}" srcOrd="0" destOrd="0" presId="urn:microsoft.com/office/officeart/2009/3/layout/IncreasingArrowsProcess"/>
    <dgm:cxn modelId="{5547A69A-C27B-4AF1-8EF3-7050006EA10B}" type="presOf" srcId="{8CB0F4A6-6E6B-478D-BF27-32DADD6A59D8}" destId="{F0A43AD5-CFF3-4F67-BB3B-6D6C914D7225}" srcOrd="0" destOrd="0" presId="urn:microsoft.com/office/officeart/2009/3/layout/IncreasingArrowsProcess"/>
    <dgm:cxn modelId="{FD4BA39F-99F8-41B7-9BC1-7A19E9AD4457}" srcId="{8CB0F4A6-6E6B-478D-BF27-32DADD6A59D8}" destId="{777ACE97-1AD0-4239-B16B-B2A9A54A71D6}" srcOrd="0" destOrd="0" parTransId="{CA5F3D1C-2F88-4351-BB5A-9120B10108C4}" sibTransId="{0F915793-2325-4E35-8637-A4D2A21AD043}"/>
    <dgm:cxn modelId="{197D29C0-AEF2-49E7-8F77-77C62E105BB1}" type="presOf" srcId="{BF54E7CD-2B28-4BCF-B396-73CA062161EB}" destId="{892554C4-9D3B-4A8C-8D17-E2DB03FF7DAA}" srcOrd="0" destOrd="0" presId="urn:microsoft.com/office/officeart/2009/3/layout/IncreasingArrowsProcess"/>
    <dgm:cxn modelId="{7912238A-D84E-4397-A7F2-98CCF417B79E}" srcId="{6942C09B-E3F9-420E-982D-836E88D529CA}" destId="{CBE4391F-1F3E-42F2-A660-6714FC33E190}" srcOrd="0" destOrd="0" parTransId="{63061AC6-7C2D-416F-AD6A-CA88CAE3945F}" sibTransId="{633871DA-F7A1-41F0-AAAA-B91C612E7F5B}"/>
    <dgm:cxn modelId="{B103C1D6-6934-419B-A0C9-542874E971D4}" srcId="{BF54E7CD-2B28-4BCF-B396-73CA062161EB}" destId="{303120B2-C51D-4C9C-ADC6-F69FB3C51AD5}" srcOrd="0" destOrd="0" parTransId="{02C68C9B-1807-4A19-95AF-B37366018C41}" sibTransId="{2B63F1BF-09B9-4AE5-81BD-FC7E7CA381C2}"/>
    <dgm:cxn modelId="{FB8BA47B-17E7-4904-8314-62B77EBCA1F2}" type="presOf" srcId="{CBE4391F-1F3E-42F2-A660-6714FC33E190}" destId="{3949D9DD-0240-49BA-A00D-C6ECBEC4249C}" srcOrd="0" destOrd="0" presId="urn:microsoft.com/office/officeart/2009/3/layout/IncreasingArrowsProcess"/>
    <dgm:cxn modelId="{E566C361-FCA1-484F-8F3E-AC98591023A1}" type="presParOf" srcId="{892554C4-9D3B-4A8C-8D17-E2DB03FF7DAA}" destId="{875CD0BE-3432-4FDE-861C-3E0A7CAD6F93}" srcOrd="0" destOrd="0" presId="urn:microsoft.com/office/officeart/2009/3/layout/IncreasingArrowsProcess"/>
    <dgm:cxn modelId="{5BCDBA74-AA81-40AB-A06E-FC52A412DF6F}" type="presParOf" srcId="{892554C4-9D3B-4A8C-8D17-E2DB03FF7DAA}" destId="{A8D29784-AC51-4163-997C-65E25A0B74FB}" srcOrd="1" destOrd="0" presId="urn:microsoft.com/office/officeart/2009/3/layout/IncreasingArrowsProcess"/>
    <dgm:cxn modelId="{48499607-C6F9-4473-B821-40F7647DFC84}" type="presParOf" srcId="{892554C4-9D3B-4A8C-8D17-E2DB03FF7DAA}" destId="{2B7CBFEA-CBC7-46A1-B5FF-F954FB4C9563}" srcOrd="2" destOrd="0" presId="urn:microsoft.com/office/officeart/2009/3/layout/IncreasingArrowsProcess"/>
    <dgm:cxn modelId="{AE184289-E6BE-4F97-A026-AE50E289907B}" type="presParOf" srcId="{892554C4-9D3B-4A8C-8D17-E2DB03FF7DAA}" destId="{3949D9DD-0240-49BA-A00D-C6ECBEC4249C}" srcOrd="3" destOrd="0" presId="urn:microsoft.com/office/officeart/2009/3/layout/IncreasingArrowsProcess"/>
    <dgm:cxn modelId="{E84E4795-96DA-45FD-A718-901A17BD93B3}" type="presParOf" srcId="{892554C4-9D3B-4A8C-8D17-E2DB03FF7DAA}" destId="{F0A43AD5-CFF3-4F67-BB3B-6D6C914D7225}" srcOrd="4" destOrd="0" presId="urn:microsoft.com/office/officeart/2009/3/layout/IncreasingArrowsProcess"/>
    <dgm:cxn modelId="{AF1374F5-DB87-4010-A6CD-0D5F951BD4A4}" type="presParOf" srcId="{892554C4-9D3B-4A8C-8D17-E2DB03FF7DAA}" destId="{DC595EA1-F65B-4847-A2C6-7A2B53839B0D}" srcOrd="5"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DC826AF-E8B0-4F48-B4C0-F3B2FEB763AA}"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da-DK"/>
        </a:p>
      </dgm:t>
    </dgm:pt>
    <dgm:pt modelId="{B6673DBF-5C0F-4E1B-A4E9-2233C85DC6E7}">
      <dgm:prSet phldrT="[Tekst]"/>
      <dgm:spPr>
        <a:solidFill>
          <a:srgbClr val="C00000"/>
        </a:solidFill>
      </dgm:spPr>
      <dgm:t>
        <a:bodyPr/>
        <a:lstStyle/>
        <a:p>
          <a:r>
            <a:rPr lang="da-DK" dirty="0" smtClean="0"/>
            <a:t>1. kalvs</a:t>
          </a:r>
          <a:endParaRPr lang="da-DK" dirty="0"/>
        </a:p>
      </dgm:t>
    </dgm:pt>
    <dgm:pt modelId="{A97D6374-2CBD-4EFA-8360-D703AD0D9F04}" type="parTrans" cxnId="{3D13BC1D-06FD-4D1A-A93B-77C759E2ADA9}">
      <dgm:prSet/>
      <dgm:spPr/>
      <dgm:t>
        <a:bodyPr/>
        <a:lstStyle/>
        <a:p>
          <a:endParaRPr lang="da-DK"/>
        </a:p>
      </dgm:t>
    </dgm:pt>
    <dgm:pt modelId="{239419A4-E6D2-45BE-91AC-AE994AFBD711}" type="sibTrans" cxnId="{3D13BC1D-06FD-4D1A-A93B-77C759E2ADA9}">
      <dgm:prSet/>
      <dgm:spPr/>
      <dgm:t>
        <a:bodyPr/>
        <a:lstStyle/>
        <a:p>
          <a:endParaRPr lang="da-DK"/>
        </a:p>
      </dgm:t>
    </dgm:pt>
    <dgm:pt modelId="{8C7BFAA2-E04C-471B-ACAA-C46154FD57F1}">
      <dgm:prSet phldrT="[Tekst]"/>
      <dgm:spPr>
        <a:solidFill>
          <a:srgbClr val="C00000"/>
        </a:solidFill>
      </dgm:spPr>
      <dgm:t>
        <a:bodyPr/>
        <a:lstStyle/>
        <a:p>
          <a:r>
            <a:rPr lang="da-DK" dirty="0" smtClean="0"/>
            <a:t>2. kalvs</a:t>
          </a:r>
          <a:endParaRPr lang="da-DK" dirty="0"/>
        </a:p>
      </dgm:t>
    </dgm:pt>
    <dgm:pt modelId="{910A3E30-E66D-434F-9B03-8A27385877CF}" type="parTrans" cxnId="{BE224637-6739-4306-A2D3-DA03AF4DE80B}">
      <dgm:prSet/>
      <dgm:spPr/>
      <dgm:t>
        <a:bodyPr/>
        <a:lstStyle/>
        <a:p>
          <a:endParaRPr lang="da-DK"/>
        </a:p>
      </dgm:t>
    </dgm:pt>
    <dgm:pt modelId="{475A97F4-74F2-45B1-AE0A-CDAD6A390215}" type="sibTrans" cxnId="{BE224637-6739-4306-A2D3-DA03AF4DE80B}">
      <dgm:prSet/>
      <dgm:spPr/>
      <dgm:t>
        <a:bodyPr/>
        <a:lstStyle/>
        <a:p>
          <a:endParaRPr lang="da-DK"/>
        </a:p>
      </dgm:t>
    </dgm:pt>
    <dgm:pt modelId="{3581F437-A5C9-4F3C-A75A-4E9FD96C4899}">
      <dgm:prSet phldrT="[Tekst]"/>
      <dgm:spPr>
        <a:solidFill>
          <a:srgbClr val="C00000"/>
        </a:solidFill>
      </dgm:spPr>
      <dgm:t>
        <a:bodyPr/>
        <a:lstStyle/>
        <a:p>
          <a:r>
            <a:rPr lang="da-DK" dirty="0" smtClean="0"/>
            <a:t>øvrige</a:t>
          </a:r>
          <a:endParaRPr lang="da-DK" dirty="0"/>
        </a:p>
      </dgm:t>
    </dgm:pt>
    <dgm:pt modelId="{4012C14C-9852-4A13-B000-DCBD17A364F0}" type="parTrans" cxnId="{6A42B3A4-8505-4906-8C11-F3E345AF5355}">
      <dgm:prSet/>
      <dgm:spPr/>
      <dgm:t>
        <a:bodyPr/>
        <a:lstStyle/>
        <a:p>
          <a:endParaRPr lang="da-DK"/>
        </a:p>
      </dgm:t>
    </dgm:pt>
    <dgm:pt modelId="{2ECE27A6-598C-444C-9902-4CDF69C3D439}" type="sibTrans" cxnId="{6A42B3A4-8505-4906-8C11-F3E345AF5355}">
      <dgm:prSet/>
      <dgm:spPr/>
      <dgm:t>
        <a:bodyPr/>
        <a:lstStyle/>
        <a:p>
          <a:endParaRPr lang="da-DK"/>
        </a:p>
      </dgm:t>
    </dgm:pt>
    <dgm:pt modelId="{CB87A1E3-445A-4A80-B157-C0B281CBDB2B}" type="pres">
      <dgm:prSet presAssocID="{9DC826AF-E8B0-4F48-B4C0-F3B2FEB763AA}" presName="composite" presStyleCnt="0">
        <dgm:presLayoutVars>
          <dgm:chMax val="5"/>
          <dgm:dir/>
          <dgm:animLvl val="ctr"/>
          <dgm:resizeHandles val="exact"/>
        </dgm:presLayoutVars>
      </dgm:prSet>
      <dgm:spPr/>
      <dgm:t>
        <a:bodyPr/>
        <a:lstStyle/>
        <a:p>
          <a:endParaRPr lang="da-DK"/>
        </a:p>
      </dgm:t>
    </dgm:pt>
    <dgm:pt modelId="{D72D47C3-0EC2-48D9-903A-9B87B0F54F49}" type="pres">
      <dgm:prSet presAssocID="{9DC826AF-E8B0-4F48-B4C0-F3B2FEB763AA}" presName="cycle" presStyleCnt="0"/>
      <dgm:spPr/>
    </dgm:pt>
    <dgm:pt modelId="{B80F9896-2D21-4CC2-ACC5-01BFE3C993EB}" type="pres">
      <dgm:prSet presAssocID="{9DC826AF-E8B0-4F48-B4C0-F3B2FEB763AA}" presName="centerShape" presStyleCnt="0"/>
      <dgm:spPr/>
    </dgm:pt>
    <dgm:pt modelId="{D649FE49-7E3E-4BA4-A4E1-43D9EC459AE9}" type="pres">
      <dgm:prSet presAssocID="{9DC826AF-E8B0-4F48-B4C0-F3B2FEB763AA}" presName="connSite" presStyleLbl="node1" presStyleIdx="0" presStyleCnt="4"/>
      <dgm:spPr/>
    </dgm:pt>
    <dgm:pt modelId="{80E7E551-6399-41A6-8F6F-F1F41AB39D79}" type="pres">
      <dgm:prSet presAssocID="{9DC826AF-E8B0-4F48-B4C0-F3B2FEB763AA}" presName="visible" presStyleLbl="node1" presStyleIdx="0" presStyleCnt="4" custScaleX="124272" custScaleY="112899" custLinFactNeighborX="-46075"/>
      <dgm:spPr>
        <a:blipFill rotWithShape="0">
          <a:blip xmlns:r="http://schemas.openxmlformats.org/officeDocument/2006/relationships" r:embed="rId1"/>
          <a:stretch>
            <a:fillRect/>
          </a:stretch>
        </a:blipFill>
      </dgm:spPr>
      <dgm:t>
        <a:bodyPr/>
        <a:lstStyle/>
        <a:p>
          <a:endParaRPr lang="da-DK"/>
        </a:p>
      </dgm:t>
    </dgm:pt>
    <dgm:pt modelId="{3C7D75FE-A497-4842-89C5-0CA3DC30A868}" type="pres">
      <dgm:prSet presAssocID="{A97D6374-2CBD-4EFA-8360-D703AD0D9F04}" presName="Name25" presStyleLbl="parChTrans1D1" presStyleIdx="0" presStyleCnt="3"/>
      <dgm:spPr/>
      <dgm:t>
        <a:bodyPr/>
        <a:lstStyle/>
        <a:p>
          <a:endParaRPr lang="da-DK"/>
        </a:p>
      </dgm:t>
    </dgm:pt>
    <dgm:pt modelId="{DA23BA1A-3D34-4E5F-84B1-BBF3E365CAFB}" type="pres">
      <dgm:prSet presAssocID="{B6673DBF-5C0F-4E1B-A4E9-2233C85DC6E7}" presName="node" presStyleCnt="0"/>
      <dgm:spPr/>
    </dgm:pt>
    <dgm:pt modelId="{EDDA4F18-04C0-4791-942D-033E0A4E9013}" type="pres">
      <dgm:prSet presAssocID="{B6673DBF-5C0F-4E1B-A4E9-2233C85DC6E7}" presName="parentNode" presStyleLbl="node1" presStyleIdx="1" presStyleCnt="4" custScaleX="95740" custScaleY="94936" custLinFactNeighborX="-10820" custLinFactNeighborY="5337">
        <dgm:presLayoutVars>
          <dgm:chMax val="1"/>
          <dgm:bulletEnabled val="1"/>
        </dgm:presLayoutVars>
      </dgm:prSet>
      <dgm:spPr/>
      <dgm:t>
        <a:bodyPr/>
        <a:lstStyle/>
        <a:p>
          <a:endParaRPr lang="da-DK"/>
        </a:p>
      </dgm:t>
    </dgm:pt>
    <dgm:pt modelId="{84FFD504-8F34-4E7F-9A9D-90F995D0E867}" type="pres">
      <dgm:prSet presAssocID="{B6673DBF-5C0F-4E1B-A4E9-2233C85DC6E7}" presName="childNode" presStyleLbl="revTx" presStyleIdx="0" presStyleCnt="0">
        <dgm:presLayoutVars>
          <dgm:bulletEnabled val="1"/>
        </dgm:presLayoutVars>
      </dgm:prSet>
      <dgm:spPr/>
      <dgm:t>
        <a:bodyPr/>
        <a:lstStyle/>
        <a:p>
          <a:endParaRPr lang="da-DK"/>
        </a:p>
      </dgm:t>
    </dgm:pt>
    <dgm:pt modelId="{46A9AE73-45C5-4441-9FF4-D12841EB4450}" type="pres">
      <dgm:prSet presAssocID="{910A3E30-E66D-434F-9B03-8A27385877CF}" presName="Name25" presStyleLbl="parChTrans1D1" presStyleIdx="1" presStyleCnt="3"/>
      <dgm:spPr/>
      <dgm:t>
        <a:bodyPr/>
        <a:lstStyle/>
        <a:p>
          <a:endParaRPr lang="da-DK"/>
        </a:p>
      </dgm:t>
    </dgm:pt>
    <dgm:pt modelId="{46384F04-6CDB-4DB9-ABC8-8278DB1DDE08}" type="pres">
      <dgm:prSet presAssocID="{8C7BFAA2-E04C-471B-ACAA-C46154FD57F1}" presName="node" presStyleCnt="0"/>
      <dgm:spPr/>
    </dgm:pt>
    <dgm:pt modelId="{4EAB8905-56D5-4B3E-9C5F-452E60B647AC}" type="pres">
      <dgm:prSet presAssocID="{8C7BFAA2-E04C-471B-ACAA-C46154FD57F1}" presName="parentNode" presStyleLbl="node1" presStyleIdx="2" presStyleCnt="4" custLinFactNeighborX="-46989">
        <dgm:presLayoutVars>
          <dgm:chMax val="1"/>
          <dgm:bulletEnabled val="1"/>
        </dgm:presLayoutVars>
      </dgm:prSet>
      <dgm:spPr/>
      <dgm:t>
        <a:bodyPr/>
        <a:lstStyle/>
        <a:p>
          <a:endParaRPr lang="da-DK"/>
        </a:p>
      </dgm:t>
    </dgm:pt>
    <dgm:pt modelId="{F5A8C6D6-AEBB-4186-968C-92E1B1E27286}" type="pres">
      <dgm:prSet presAssocID="{8C7BFAA2-E04C-471B-ACAA-C46154FD57F1}" presName="childNode" presStyleLbl="revTx" presStyleIdx="0" presStyleCnt="0">
        <dgm:presLayoutVars>
          <dgm:bulletEnabled val="1"/>
        </dgm:presLayoutVars>
      </dgm:prSet>
      <dgm:spPr/>
      <dgm:t>
        <a:bodyPr/>
        <a:lstStyle/>
        <a:p>
          <a:endParaRPr lang="da-DK"/>
        </a:p>
      </dgm:t>
    </dgm:pt>
    <dgm:pt modelId="{BA33D8C0-E728-4507-A8A0-21EDD0F9E9EC}" type="pres">
      <dgm:prSet presAssocID="{4012C14C-9852-4A13-B000-DCBD17A364F0}" presName="Name25" presStyleLbl="parChTrans1D1" presStyleIdx="2" presStyleCnt="3"/>
      <dgm:spPr/>
      <dgm:t>
        <a:bodyPr/>
        <a:lstStyle/>
        <a:p>
          <a:endParaRPr lang="da-DK"/>
        </a:p>
      </dgm:t>
    </dgm:pt>
    <dgm:pt modelId="{D309B5E7-44F9-45AC-9F18-1A3A7B203F02}" type="pres">
      <dgm:prSet presAssocID="{3581F437-A5C9-4F3C-A75A-4E9FD96C4899}" presName="node" presStyleCnt="0"/>
      <dgm:spPr/>
    </dgm:pt>
    <dgm:pt modelId="{02DF74A1-BFD6-4AE5-BA9D-089BDF7BD845}" type="pres">
      <dgm:prSet presAssocID="{3581F437-A5C9-4F3C-A75A-4E9FD96C4899}" presName="parentNode" presStyleLbl="node1" presStyleIdx="3" presStyleCnt="4" custLinFactNeighborX="-13390" custLinFactNeighborY="-3932">
        <dgm:presLayoutVars>
          <dgm:chMax val="1"/>
          <dgm:bulletEnabled val="1"/>
        </dgm:presLayoutVars>
      </dgm:prSet>
      <dgm:spPr/>
      <dgm:t>
        <a:bodyPr/>
        <a:lstStyle/>
        <a:p>
          <a:endParaRPr lang="da-DK"/>
        </a:p>
      </dgm:t>
    </dgm:pt>
    <dgm:pt modelId="{DCE2612D-DC4F-4287-91A6-7927891B328E}" type="pres">
      <dgm:prSet presAssocID="{3581F437-A5C9-4F3C-A75A-4E9FD96C4899}" presName="childNode" presStyleLbl="revTx" presStyleIdx="0" presStyleCnt="0">
        <dgm:presLayoutVars>
          <dgm:bulletEnabled val="1"/>
        </dgm:presLayoutVars>
      </dgm:prSet>
      <dgm:spPr/>
      <dgm:t>
        <a:bodyPr/>
        <a:lstStyle/>
        <a:p>
          <a:endParaRPr lang="da-DK"/>
        </a:p>
      </dgm:t>
    </dgm:pt>
  </dgm:ptLst>
  <dgm:cxnLst>
    <dgm:cxn modelId="{BA512931-6134-4B95-9487-FC2C120BE565}" type="presOf" srcId="{910A3E30-E66D-434F-9B03-8A27385877CF}" destId="{46A9AE73-45C5-4441-9FF4-D12841EB4450}" srcOrd="0" destOrd="0" presId="urn:microsoft.com/office/officeart/2005/8/layout/radial2"/>
    <dgm:cxn modelId="{8AE86605-CDCC-4893-9D42-3D3788407949}" type="presOf" srcId="{3581F437-A5C9-4F3C-A75A-4E9FD96C4899}" destId="{02DF74A1-BFD6-4AE5-BA9D-089BDF7BD845}" srcOrd="0" destOrd="0" presId="urn:microsoft.com/office/officeart/2005/8/layout/radial2"/>
    <dgm:cxn modelId="{3D13BC1D-06FD-4D1A-A93B-77C759E2ADA9}" srcId="{9DC826AF-E8B0-4F48-B4C0-F3B2FEB763AA}" destId="{B6673DBF-5C0F-4E1B-A4E9-2233C85DC6E7}" srcOrd="0" destOrd="0" parTransId="{A97D6374-2CBD-4EFA-8360-D703AD0D9F04}" sibTransId="{239419A4-E6D2-45BE-91AC-AE994AFBD711}"/>
    <dgm:cxn modelId="{DFF7E5C7-285E-490F-BBAA-FB04EA214017}" type="presOf" srcId="{4012C14C-9852-4A13-B000-DCBD17A364F0}" destId="{BA33D8C0-E728-4507-A8A0-21EDD0F9E9EC}" srcOrd="0" destOrd="0" presId="urn:microsoft.com/office/officeart/2005/8/layout/radial2"/>
    <dgm:cxn modelId="{6E9FF219-594F-4468-BCE6-CD000AAF6D48}" type="presOf" srcId="{9DC826AF-E8B0-4F48-B4C0-F3B2FEB763AA}" destId="{CB87A1E3-445A-4A80-B157-C0B281CBDB2B}" srcOrd="0" destOrd="0" presId="urn:microsoft.com/office/officeart/2005/8/layout/radial2"/>
    <dgm:cxn modelId="{F47B4F64-2DF9-4E75-992B-FE140A7E57BC}" type="presOf" srcId="{8C7BFAA2-E04C-471B-ACAA-C46154FD57F1}" destId="{4EAB8905-56D5-4B3E-9C5F-452E60B647AC}" srcOrd="0" destOrd="0" presId="urn:microsoft.com/office/officeart/2005/8/layout/radial2"/>
    <dgm:cxn modelId="{CC79BE0B-1679-4DFE-ADAC-E69EB789CE8C}" type="presOf" srcId="{B6673DBF-5C0F-4E1B-A4E9-2233C85DC6E7}" destId="{EDDA4F18-04C0-4791-942D-033E0A4E9013}" srcOrd="0" destOrd="0" presId="urn:microsoft.com/office/officeart/2005/8/layout/radial2"/>
    <dgm:cxn modelId="{BE224637-6739-4306-A2D3-DA03AF4DE80B}" srcId="{9DC826AF-E8B0-4F48-B4C0-F3B2FEB763AA}" destId="{8C7BFAA2-E04C-471B-ACAA-C46154FD57F1}" srcOrd="1" destOrd="0" parTransId="{910A3E30-E66D-434F-9B03-8A27385877CF}" sibTransId="{475A97F4-74F2-45B1-AE0A-CDAD6A390215}"/>
    <dgm:cxn modelId="{6A42B3A4-8505-4906-8C11-F3E345AF5355}" srcId="{9DC826AF-E8B0-4F48-B4C0-F3B2FEB763AA}" destId="{3581F437-A5C9-4F3C-A75A-4E9FD96C4899}" srcOrd="2" destOrd="0" parTransId="{4012C14C-9852-4A13-B000-DCBD17A364F0}" sibTransId="{2ECE27A6-598C-444C-9902-4CDF69C3D439}"/>
    <dgm:cxn modelId="{D6AA8938-2378-45D5-90A4-F1F11C6F1BF6}" type="presOf" srcId="{A97D6374-2CBD-4EFA-8360-D703AD0D9F04}" destId="{3C7D75FE-A497-4842-89C5-0CA3DC30A868}" srcOrd="0" destOrd="0" presId="urn:microsoft.com/office/officeart/2005/8/layout/radial2"/>
    <dgm:cxn modelId="{8DE6A27C-F0DD-47E8-9D81-341D7EDD8926}" type="presParOf" srcId="{CB87A1E3-445A-4A80-B157-C0B281CBDB2B}" destId="{D72D47C3-0EC2-48D9-903A-9B87B0F54F49}" srcOrd="0" destOrd="0" presId="urn:microsoft.com/office/officeart/2005/8/layout/radial2"/>
    <dgm:cxn modelId="{A034906F-399B-41FC-AC72-C58101A39350}" type="presParOf" srcId="{D72D47C3-0EC2-48D9-903A-9B87B0F54F49}" destId="{B80F9896-2D21-4CC2-ACC5-01BFE3C993EB}" srcOrd="0" destOrd="0" presId="urn:microsoft.com/office/officeart/2005/8/layout/radial2"/>
    <dgm:cxn modelId="{01CBC717-9FD7-42E8-AB71-2AB3FFABE473}" type="presParOf" srcId="{B80F9896-2D21-4CC2-ACC5-01BFE3C993EB}" destId="{D649FE49-7E3E-4BA4-A4E1-43D9EC459AE9}" srcOrd="0" destOrd="0" presId="urn:microsoft.com/office/officeart/2005/8/layout/radial2"/>
    <dgm:cxn modelId="{5D615DE7-759C-4FAC-A6EB-91A88D3D7004}" type="presParOf" srcId="{B80F9896-2D21-4CC2-ACC5-01BFE3C993EB}" destId="{80E7E551-6399-41A6-8F6F-F1F41AB39D79}" srcOrd="1" destOrd="0" presId="urn:microsoft.com/office/officeart/2005/8/layout/radial2"/>
    <dgm:cxn modelId="{9CCE2E03-8301-4219-BD26-4047D990898C}" type="presParOf" srcId="{D72D47C3-0EC2-48D9-903A-9B87B0F54F49}" destId="{3C7D75FE-A497-4842-89C5-0CA3DC30A868}" srcOrd="1" destOrd="0" presId="urn:microsoft.com/office/officeart/2005/8/layout/radial2"/>
    <dgm:cxn modelId="{A6EF03B1-39B7-456C-85B0-7D2F5F63524E}" type="presParOf" srcId="{D72D47C3-0EC2-48D9-903A-9B87B0F54F49}" destId="{DA23BA1A-3D34-4E5F-84B1-BBF3E365CAFB}" srcOrd="2" destOrd="0" presId="urn:microsoft.com/office/officeart/2005/8/layout/radial2"/>
    <dgm:cxn modelId="{416F8126-A485-46AE-8BF1-F0FE1782A7FA}" type="presParOf" srcId="{DA23BA1A-3D34-4E5F-84B1-BBF3E365CAFB}" destId="{EDDA4F18-04C0-4791-942D-033E0A4E9013}" srcOrd="0" destOrd="0" presId="urn:microsoft.com/office/officeart/2005/8/layout/radial2"/>
    <dgm:cxn modelId="{85E5C0FB-1F46-4028-9C84-5A5BC33874E9}" type="presParOf" srcId="{DA23BA1A-3D34-4E5F-84B1-BBF3E365CAFB}" destId="{84FFD504-8F34-4E7F-9A9D-90F995D0E867}" srcOrd="1" destOrd="0" presId="urn:microsoft.com/office/officeart/2005/8/layout/radial2"/>
    <dgm:cxn modelId="{E8A62FBC-F7C2-4092-82AC-F09016EC6AA0}" type="presParOf" srcId="{D72D47C3-0EC2-48D9-903A-9B87B0F54F49}" destId="{46A9AE73-45C5-4441-9FF4-D12841EB4450}" srcOrd="3" destOrd="0" presId="urn:microsoft.com/office/officeart/2005/8/layout/radial2"/>
    <dgm:cxn modelId="{8FFA8C30-738F-474F-9ED8-F5E4CD291E5E}" type="presParOf" srcId="{D72D47C3-0EC2-48D9-903A-9B87B0F54F49}" destId="{46384F04-6CDB-4DB9-ABC8-8278DB1DDE08}" srcOrd="4" destOrd="0" presId="urn:microsoft.com/office/officeart/2005/8/layout/radial2"/>
    <dgm:cxn modelId="{35755F52-556E-4C79-992D-1D1CA2353502}" type="presParOf" srcId="{46384F04-6CDB-4DB9-ABC8-8278DB1DDE08}" destId="{4EAB8905-56D5-4B3E-9C5F-452E60B647AC}" srcOrd="0" destOrd="0" presId="urn:microsoft.com/office/officeart/2005/8/layout/radial2"/>
    <dgm:cxn modelId="{C166C92A-2503-46F1-B701-FED680FC36E6}" type="presParOf" srcId="{46384F04-6CDB-4DB9-ABC8-8278DB1DDE08}" destId="{F5A8C6D6-AEBB-4186-968C-92E1B1E27286}" srcOrd="1" destOrd="0" presId="urn:microsoft.com/office/officeart/2005/8/layout/radial2"/>
    <dgm:cxn modelId="{40B3BD24-64A3-467F-87CB-650989EA8AC0}" type="presParOf" srcId="{D72D47C3-0EC2-48D9-903A-9B87B0F54F49}" destId="{BA33D8C0-E728-4507-A8A0-21EDD0F9E9EC}" srcOrd="5" destOrd="0" presId="urn:microsoft.com/office/officeart/2005/8/layout/radial2"/>
    <dgm:cxn modelId="{7F8FB125-6FBC-4B74-BBD1-F904F25BA2A7}" type="presParOf" srcId="{D72D47C3-0EC2-48D9-903A-9B87B0F54F49}" destId="{D309B5E7-44F9-45AC-9F18-1A3A7B203F02}" srcOrd="6" destOrd="0" presId="urn:microsoft.com/office/officeart/2005/8/layout/radial2"/>
    <dgm:cxn modelId="{637CB1ED-8CBC-49C1-AD4F-63A4D0747762}" type="presParOf" srcId="{D309B5E7-44F9-45AC-9F18-1A3A7B203F02}" destId="{02DF74A1-BFD6-4AE5-BA9D-089BDF7BD845}" srcOrd="0" destOrd="0" presId="urn:microsoft.com/office/officeart/2005/8/layout/radial2"/>
    <dgm:cxn modelId="{453752FA-D405-4FF3-8D3D-48D4F45F91ED}" type="presParOf" srcId="{D309B5E7-44F9-45AC-9F18-1A3A7B203F02}" destId="{DCE2612D-DC4F-4287-91A6-7927891B328E}"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1773F4-48DC-4A10-A2EB-023939A73FF2}">
      <dsp:nvSpPr>
        <dsp:cNvPr id="0" name=""/>
        <dsp:cNvSpPr/>
      </dsp:nvSpPr>
      <dsp:spPr>
        <a:xfrm rot="21300000">
          <a:off x="25411" y="1653000"/>
          <a:ext cx="8230096" cy="942470"/>
        </a:xfrm>
        <a:prstGeom prst="mathMinus">
          <a:avLst/>
        </a:prstGeom>
        <a:solidFill>
          <a:srgbClr val="E8C46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499D9E-34CB-46C6-A283-AF7431DE13C3}">
      <dsp:nvSpPr>
        <dsp:cNvPr id="0" name=""/>
        <dsp:cNvSpPr/>
      </dsp:nvSpPr>
      <dsp:spPr>
        <a:xfrm>
          <a:off x="993710" y="212423"/>
          <a:ext cx="2484276" cy="1699388"/>
        </a:xfrm>
        <a:prstGeom prst="downArrow">
          <a:avLst/>
        </a:prstGeom>
        <a:solidFill>
          <a:srgbClr val="6A024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916506-CF08-45BB-B343-A27421090B93}">
      <dsp:nvSpPr>
        <dsp:cNvPr id="0" name=""/>
        <dsp:cNvSpPr/>
      </dsp:nvSpPr>
      <dsp:spPr>
        <a:xfrm>
          <a:off x="4388887" y="0"/>
          <a:ext cx="2649894" cy="1784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da-DK" sz="3100" kern="1200" dirty="0" smtClean="0">
              <a:solidFill>
                <a:schemeClr val="tx1"/>
              </a:solidFill>
            </a:rPr>
            <a:t>Udfordringer</a:t>
          </a:r>
          <a:endParaRPr lang="da-DK" sz="3100" kern="1200" dirty="0">
            <a:solidFill>
              <a:schemeClr val="tx1"/>
            </a:solidFill>
          </a:endParaRPr>
        </a:p>
      </dsp:txBody>
      <dsp:txXfrm>
        <a:off x="4388887" y="0"/>
        <a:ext cx="2649894" cy="1784358"/>
      </dsp:txXfrm>
    </dsp:sp>
    <dsp:sp modelId="{72330339-F73C-410A-B6E6-661C39709EAB}">
      <dsp:nvSpPr>
        <dsp:cNvPr id="0" name=""/>
        <dsp:cNvSpPr/>
      </dsp:nvSpPr>
      <dsp:spPr>
        <a:xfrm>
          <a:off x="4802933" y="2336659"/>
          <a:ext cx="2484276" cy="1699388"/>
        </a:xfrm>
        <a:prstGeom prst="upArrow">
          <a:avLst/>
        </a:prstGeom>
        <a:solidFill>
          <a:srgbClr val="2C58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E53A29-D759-4D6E-864C-1D3C52DC8801}">
      <dsp:nvSpPr>
        <dsp:cNvPr id="0" name=""/>
        <dsp:cNvSpPr/>
      </dsp:nvSpPr>
      <dsp:spPr>
        <a:xfrm>
          <a:off x="1242138" y="2464113"/>
          <a:ext cx="2649894" cy="17843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ctr" anchorCtr="0">
          <a:noAutofit/>
        </a:bodyPr>
        <a:lstStyle/>
        <a:p>
          <a:pPr lvl="0" algn="ctr" defTabSz="1377950">
            <a:lnSpc>
              <a:spcPct val="90000"/>
            </a:lnSpc>
            <a:spcBef>
              <a:spcPct val="0"/>
            </a:spcBef>
            <a:spcAft>
              <a:spcPct val="35000"/>
            </a:spcAft>
          </a:pPr>
          <a:r>
            <a:rPr lang="da-DK" sz="3100" kern="1200" dirty="0" smtClean="0">
              <a:solidFill>
                <a:schemeClr val="tx1"/>
              </a:solidFill>
            </a:rPr>
            <a:t>Motivation</a:t>
          </a:r>
          <a:endParaRPr lang="da-DK" sz="3100" kern="1200" dirty="0">
            <a:solidFill>
              <a:schemeClr val="tx1"/>
            </a:solidFill>
          </a:endParaRPr>
        </a:p>
      </dsp:txBody>
      <dsp:txXfrm>
        <a:off x="1242138" y="2464113"/>
        <a:ext cx="2649894" cy="17843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5CD0BE-3432-4FDE-861C-3E0A7CAD6F93}">
      <dsp:nvSpPr>
        <dsp:cNvPr id="0" name=""/>
        <dsp:cNvSpPr/>
      </dsp:nvSpPr>
      <dsp:spPr>
        <a:xfrm>
          <a:off x="0" y="379570"/>
          <a:ext cx="7200900" cy="1048725"/>
        </a:xfrm>
        <a:prstGeom prst="rightArrow">
          <a:avLst>
            <a:gd name="adj1" fmla="val 50000"/>
            <a:gd name="adj2" fmla="val 50000"/>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66485" numCol="1" spcCol="1270" anchor="ctr" anchorCtr="0">
          <a:noAutofit/>
        </a:bodyPr>
        <a:lstStyle/>
        <a:p>
          <a:pPr lvl="0" algn="l" defTabSz="800100">
            <a:lnSpc>
              <a:spcPct val="90000"/>
            </a:lnSpc>
            <a:spcBef>
              <a:spcPct val="0"/>
            </a:spcBef>
            <a:spcAft>
              <a:spcPct val="35000"/>
            </a:spcAft>
          </a:pPr>
          <a:r>
            <a:rPr lang="da-DK" sz="1800" kern="1200" dirty="0" smtClean="0"/>
            <a:t>Udpeg problemer i reproduktionscyklus</a:t>
          </a:r>
          <a:endParaRPr lang="da-DK" sz="1800" kern="1200" dirty="0"/>
        </a:p>
      </dsp:txBody>
      <dsp:txXfrm>
        <a:off x="0" y="641751"/>
        <a:ext cx="6938719" cy="524363"/>
      </dsp:txXfrm>
    </dsp:sp>
    <dsp:sp modelId="{A8D29784-AC51-4163-997C-65E25A0B74FB}">
      <dsp:nvSpPr>
        <dsp:cNvPr id="0" name=""/>
        <dsp:cNvSpPr/>
      </dsp:nvSpPr>
      <dsp:spPr>
        <a:xfrm>
          <a:off x="0" y="1188289"/>
          <a:ext cx="2217877" cy="202023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da-DK" sz="1800" kern="1200" dirty="0" err="1" smtClean="0"/>
            <a:t>Reproudskrift</a:t>
          </a:r>
          <a:endParaRPr lang="da-DK" sz="1800" kern="1200" dirty="0" smtClean="0"/>
        </a:p>
        <a:p>
          <a:pPr lvl="0" algn="l" defTabSz="800100">
            <a:lnSpc>
              <a:spcPct val="90000"/>
            </a:lnSpc>
            <a:spcBef>
              <a:spcPct val="0"/>
            </a:spcBef>
            <a:spcAft>
              <a:spcPct val="35000"/>
            </a:spcAft>
          </a:pPr>
          <a:r>
            <a:rPr lang="da-DK" sz="1800" kern="1200" dirty="0" smtClean="0"/>
            <a:t>køer / kvier</a:t>
          </a:r>
        </a:p>
        <a:p>
          <a:pPr lvl="0" algn="l" defTabSz="800100">
            <a:lnSpc>
              <a:spcPct val="90000"/>
            </a:lnSpc>
            <a:spcBef>
              <a:spcPct val="0"/>
            </a:spcBef>
            <a:spcAft>
              <a:spcPct val="35000"/>
            </a:spcAft>
          </a:pPr>
          <a:endParaRPr lang="da-DK" sz="1800" kern="1200" dirty="0" smtClean="0"/>
        </a:p>
        <a:p>
          <a:pPr lvl="0" algn="l" defTabSz="800100">
            <a:lnSpc>
              <a:spcPct val="90000"/>
            </a:lnSpc>
            <a:spcBef>
              <a:spcPct val="0"/>
            </a:spcBef>
            <a:spcAft>
              <a:spcPct val="35000"/>
            </a:spcAft>
          </a:pPr>
          <a:r>
            <a:rPr lang="da-DK" sz="1800" i="1" kern="1200" dirty="0" smtClean="0"/>
            <a:t>Dyreregistrering / DMS</a:t>
          </a:r>
          <a:endParaRPr lang="da-DK" sz="1800" i="1" kern="1200" dirty="0"/>
        </a:p>
      </dsp:txBody>
      <dsp:txXfrm>
        <a:off x="0" y="1188289"/>
        <a:ext cx="2217877" cy="2020231"/>
      </dsp:txXfrm>
    </dsp:sp>
    <dsp:sp modelId="{2B7CBFEA-CBC7-46A1-B5FF-F954FB4C9563}">
      <dsp:nvSpPr>
        <dsp:cNvPr id="0" name=""/>
        <dsp:cNvSpPr/>
      </dsp:nvSpPr>
      <dsp:spPr>
        <a:xfrm>
          <a:off x="2217877" y="729145"/>
          <a:ext cx="4983022" cy="1048725"/>
        </a:xfrm>
        <a:prstGeom prst="rightArrow">
          <a:avLst>
            <a:gd name="adj1" fmla="val 50000"/>
            <a:gd name="adj2" fmla="val 50000"/>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66485" numCol="1" spcCol="1270" anchor="ctr" anchorCtr="0">
          <a:noAutofit/>
        </a:bodyPr>
        <a:lstStyle/>
        <a:p>
          <a:pPr lvl="0" algn="l" defTabSz="800100">
            <a:lnSpc>
              <a:spcPct val="90000"/>
            </a:lnSpc>
            <a:spcBef>
              <a:spcPct val="0"/>
            </a:spcBef>
            <a:spcAft>
              <a:spcPct val="35000"/>
            </a:spcAft>
          </a:pPr>
          <a:r>
            <a:rPr lang="da-DK" sz="1800" kern="1200" dirty="0" smtClean="0"/>
            <a:t>Udpeg fokuspunkter</a:t>
          </a:r>
          <a:endParaRPr lang="da-DK" sz="1800" kern="1200" dirty="0"/>
        </a:p>
      </dsp:txBody>
      <dsp:txXfrm>
        <a:off x="2217877" y="991326"/>
        <a:ext cx="4720841" cy="524363"/>
      </dsp:txXfrm>
    </dsp:sp>
    <dsp:sp modelId="{3949D9DD-0240-49BA-A00D-C6ECBEC4249C}">
      <dsp:nvSpPr>
        <dsp:cNvPr id="0" name=""/>
        <dsp:cNvSpPr/>
      </dsp:nvSpPr>
      <dsp:spPr>
        <a:xfrm>
          <a:off x="2217877" y="1537864"/>
          <a:ext cx="2217877" cy="2020231"/>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da-DK" sz="1800" kern="1200" dirty="0" smtClean="0"/>
            <a:t>Tjeklister og </a:t>
          </a:r>
          <a:r>
            <a:rPr lang="da-DK" sz="1800" kern="1200" dirty="0" err="1" smtClean="0"/>
            <a:t>Faktablade</a:t>
          </a:r>
          <a:endParaRPr lang="da-DK" sz="1800" kern="1200" dirty="0" smtClean="0"/>
        </a:p>
        <a:p>
          <a:pPr lvl="0" algn="l" defTabSz="800100">
            <a:lnSpc>
              <a:spcPct val="90000"/>
            </a:lnSpc>
            <a:spcBef>
              <a:spcPct val="0"/>
            </a:spcBef>
            <a:spcAft>
              <a:spcPct val="35000"/>
            </a:spcAft>
          </a:pPr>
          <a:endParaRPr lang="da-DK" sz="1800" kern="1200" dirty="0" smtClean="0"/>
        </a:p>
        <a:p>
          <a:pPr lvl="0" algn="l" defTabSz="800100">
            <a:lnSpc>
              <a:spcPct val="90000"/>
            </a:lnSpc>
            <a:spcBef>
              <a:spcPct val="0"/>
            </a:spcBef>
            <a:spcAft>
              <a:spcPct val="35000"/>
            </a:spcAft>
          </a:pPr>
          <a:r>
            <a:rPr lang="da-DK" sz="1800" i="1" kern="1200" dirty="0" smtClean="0"/>
            <a:t>Temaside Reproduktion</a:t>
          </a:r>
          <a:endParaRPr lang="da-DK" sz="1800" i="1" kern="1200" dirty="0"/>
        </a:p>
      </dsp:txBody>
      <dsp:txXfrm>
        <a:off x="2217877" y="1537864"/>
        <a:ext cx="2217877" cy="2020231"/>
      </dsp:txXfrm>
    </dsp:sp>
    <dsp:sp modelId="{F0A43AD5-CFF3-4F67-BB3B-6D6C914D7225}">
      <dsp:nvSpPr>
        <dsp:cNvPr id="0" name=""/>
        <dsp:cNvSpPr/>
      </dsp:nvSpPr>
      <dsp:spPr>
        <a:xfrm>
          <a:off x="4435754" y="1078720"/>
          <a:ext cx="2765145" cy="1048725"/>
        </a:xfrm>
        <a:prstGeom prst="rightArrow">
          <a:avLst>
            <a:gd name="adj1" fmla="val 50000"/>
            <a:gd name="adj2" fmla="val 50000"/>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254000" bIns="166485" numCol="1" spcCol="1270" anchor="ctr" anchorCtr="0">
          <a:noAutofit/>
        </a:bodyPr>
        <a:lstStyle/>
        <a:p>
          <a:pPr lvl="0" algn="l" defTabSz="800100">
            <a:lnSpc>
              <a:spcPct val="90000"/>
            </a:lnSpc>
            <a:spcBef>
              <a:spcPct val="0"/>
            </a:spcBef>
            <a:spcAft>
              <a:spcPct val="35000"/>
            </a:spcAft>
          </a:pPr>
          <a:r>
            <a:rPr lang="da-DK" sz="1800" kern="1200" dirty="0" smtClean="0"/>
            <a:t>Prioriter fokuspunkter</a:t>
          </a:r>
          <a:endParaRPr lang="da-DK" sz="1800" kern="1200" dirty="0"/>
        </a:p>
      </dsp:txBody>
      <dsp:txXfrm>
        <a:off x="4435754" y="1340901"/>
        <a:ext cx="2502964" cy="524363"/>
      </dsp:txXfrm>
    </dsp:sp>
    <dsp:sp modelId="{DC595EA1-F65B-4847-A2C6-7A2B53839B0D}">
      <dsp:nvSpPr>
        <dsp:cNvPr id="0" name=""/>
        <dsp:cNvSpPr/>
      </dsp:nvSpPr>
      <dsp:spPr>
        <a:xfrm>
          <a:off x="4435754" y="1887439"/>
          <a:ext cx="2217877" cy="1990665"/>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da-DK" sz="1800" kern="1200" dirty="0" err="1" smtClean="0"/>
            <a:t>ReproAnalyse</a:t>
          </a:r>
          <a:endParaRPr lang="da-DK" sz="1800" kern="1200" dirty="0" smtClean="0"/>
        </a:p>
        <a:p>
          <a:pPr lvl="0" algn="l" defTabSz="800100">
            <a:lnSpc>
              <a:spcPct val="90000"/>
            </a:lnSpc>
            <a:spcBef>
              <a:spcPct val="0"/>
            </a:spcBef>
            <a:spcAft>
              <a:spcPct val="35000"/>
            </a:spcAft>
          </a:pPr>
          <a:endParaRPr lang="da-DK" sz="1800" kern="1200" dirty="0" smtClean="0"/>
        </a:p>
        <a:p>
          <a:pPr lvl="0" algn="l" defTabSz="800100">
            <a:lnSpc>
              <a:spcPct val="90000"/>
            </a:lnSpc>
            <a:spcBef>
              <a:spcPct val="0"/>
            </a:spcBef>
            <a:spcAft>
              <a:spcPct val="35000"/>
            </a:spcAft>
          </a:pPr>
          <a:r>
            <a:rPr lang="da-DK" sz="1800" i="1" kern="1200" dirty="0" smtClean="0"/>
            <a:t>DMS</a:t>
          </a:r>
          <a:endParaRPr lang="da-DK" sz="1800" i="1" kern="1200" dirty="0"/>
        </a:p>
      </dsp:txBody>
      <dsp:txXfrm>
        <a:off x="4435754" y="1887439"/>
        <a:ext cx="2217877" cy="19906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33D8C0-E728-4507-A8A0-21EDD0F9E9EC}">
      <dsp:nvSpPr>
        <dsp:cNvPr id="0" name=""/>
        <dsp:cNvSpPr/>
      </dsp:nvSpPr>
      <dsp:spPr>
        <a:xfrm rot="2689505">
          <a:off x="2700361" y="2825856"/>
          <a:ext cx="433222" cy="47812"/>
        </a:xfrm>
        <a:custGeom>
          <a:avLst/>
          <a:gdLst/>
          <a:ahLst/>
          <a:cxnLst/>
          <a:rect l="0" t="0" r="0" b="0"/>
          <a:pathLst>
            <a:path>
              <a:moveTo>
                <a:pt x="0" y="23906"/>
              </a:moveTo>
              <a:lnTo>
                <a:pt x="433222" y="239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A9AE73-45C5-4441-9FF4-D12841EB4450}">
      <dsp:nvSpPr>
        <dsp:cNvPr id="0" name=""/>
        <dsp:cNvSpPr/>
      </dsp:nvSpPr>
      <dsp:spPr>
        <a:xfrm>
          <a:off x="2763338" y="1993247"/>
          <a:ext cx="129901" cy="47812"/>
        </a:xfrm>
        <a:custGeom>
          <a:avLst/>
          <a:gdLst/>
          <a:ahLst/>
          <a:cxnLst/>
          <a:rect l="0" t="0" r="0" b="0"/>
          <a:pathLst>
            <a:path>
              <a:moveTo>
                <a:pt x="0" y="23906"/>
              </a:moveTo>
              <a:lnTo>
                <a:pt x="129901" y="239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C7D75FE-A497-4842-89C5-0CA3DC30A868}">
      <dsp:nvSpPr>
        <dsp:cNvPr id="0" name=""/>
        <dsp:cNvSpPr/>
      </dsp:nvSpPr>
      <dsp:spPr>
        <a:xfrm rot="18974717">
          <a:off x="2694966" y="1168005"/>
          <a:ext cx="492427" cy="47812"/>
        </a:xfrm>
        <a:custGeom>
          <a:avLst/>
          <a:gdLst/>
          <a:ahLst/>
          <a:cxnLst/>
          <a:rect l="0" t="0" r="0" b="0"/>
          <a:pathLst>
            <a:path>
              <a:moveTo>
                <a:pt x="0" y="23906"/>
              </a:moveTo>
              <a:lnTo>
                <a:pt x="492427" y="239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E7E551-6399-41A6-8F6F-F1F41AB39D79}">
      <dsp:nvSpPr>
        <dsp:cNvPr id="0" name=""/>
        <dsp:cNvSpPr/>
      </dsp:nvSpPr>
      <dsp:spPr>
        <a:xfrm>
          <a:off x="0" y="913848"/>
          <a:ext cx="2428895" cy="220660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DA4F18-04C0-4791-942D-033E0A4E9013}">
      <dsp:nvSpPr>
        <dsp:cNvPr id="0" name=""/>
        <dsp:cNvSpPr/>
      </dsp:nvSpPr>
      <dsp:spPr>
        <a:xfrm>
          <a:off x="2961493" y="78320"/>
          <a:ext cx="1122742" cy="1113313"/>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da-DK" sz="2200" kern="1200" dirty="0" smtClean="0"/>
            <a:t>1. kalvs</a:t>
          </a:r>
          <a:endParaRPr lang="da-DK" sz="2200" kern="1200" dirty="0"/>
        </a:p>
      </dsp:txBody>
      <dsp:txXfrm>
        <a:off x="3125915" y="241361"/>
        <a:ext cx="793898" cy="787231"/>
      </dsp:txXfrm>
    </dsp:sp>
    <dsp:sp modelId="{4EAB8905-56D5-4B3E-9C5F-452E60B647AC}">
      <dsp:nvSpPr>
        <dsp:cNvPr id="0" name=""/>
        <dsp:cNvSpPr/>
      </dsp:nvSpPr>
      <dsp:spPr>
        <a:xfrm>
          <a:off x="2893239" y="1430803"/>
          <a:ext cx="1172699" cy="1172699"/>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da-DK" sz="2200" kern="1200" dirty="0" smtClean="0"/>
            <a:t>2. kalvs</a:t>
          </a:r>
          <a:endParaRPr lang="da-DK" sz="2200" kern="1200" dirty="0"/>
        </a:p>
      </dsp:txBody>
      <dsp:txXfrm>
        <a:off x="3064977" y="1602541"/>
        <a:ext cx="829223" cy="829223"/>
      </dsp:txXfrm>
    </dsp:sp>
    <dsp:sp modelId="{02DF74A1-BFD6-4AE5-BA9D-089BDF7BD845}">
      <dsp:nvSpPr>
        <dsp:cNvPr id="0" name=""/>
        <dsp:cNvSpPr/>
      </dsp:nvSpPr>
      <dsp:spPr>
        <a:xfrm>
          <a:off x="2900132" y="2829456"/>
          <a:ext cx="1172699" cy="1172699"/>
        </a:xfrm>
        <a:prstGeom prst="ellipse">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da-DK" sz="2200" kern="1200" dirty="0" smtClean="0"/>
            <a:t>øvrige</a:t>
          </a:r>
          <a:endParaRPr lang="da-DK" sz="2200" kern="1200" dirty="0"/>
        </a:p>
      </dsp:txBody>
      <dsp:txXfrm>
        <a:off x="3071870" y="3001194"/>
        <a:ext cx="829223" cy="829223"/>
      </dsp:txXfrm>
    </dsp:sp>
  </dsp:spTree>
</dsp:drawing>
</file>

<file path=ppt/diagrams/layout1.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dsholder til dato 2"/>
          <p:cNvSpPr>
            <a:spLocks noGrp="1"/>
          </p:cNvSpPr>
          <p:nvPr>
            <p:ph type="dt" sz="quarter" idx="1"/>
          </p:nvPr>
        </p:nvSpPr>
        <p:spPr>
          <a:xfrm>
            <a:off x="3849688" y="143793"/>
            <a:ext cx="2946400" cy="396875"/>
          </a:xfrm>
          <a:prstGeom prst="rect">
            <a:avLst/>
          </a:prstGeom>
        </p:spPr>
        <p:txBody>
          <a:bodyPr vert="horz" lIns="92665" tIns="46333" rIns="92665" bIns="46333" rtlCol="0"/>
          <a:lstStyle>
            <a:lvl1pPr algn="r" fontAlgn="auto">
              <a:spcBef>
                <a:spcPts val="0"/>
              </a:spcBef>
              <a:spcAft>
                <a:spcPts val="0"/>
              </a:spcAft>
              <a:defRPr sz="1200">
                <a:latin typeface="+mn-lt"/>
                <a:cs typeface="+mn-cs"/>
              </a:defRPr>
            </a:lvl1pPr>
          </a:lstStyle>
          <a:p>
            <a:pPr>
              <a:defRPr/>
            </a:pPr>
            <a:fld id="{85EFCF35-2CC0-4687-96BA-594BE59AEBF0}" type="datetime2">
              <a:rPr lang="da-DK" smtClean="0"/>
              <a:pPr>
                <a:defRPr/>
              </a:pPr>
              <a:t>31. oktober 2013</a:t>
            </a:fld>
            <a:endParaRPr lang="da-DK" dirty="0"/>
          </a:p>
        </p:txBody>
      </p:sp>
      <p:sp>
        <p:nvSpPr>
          <p:cNvPr id="4" name="Pladsholder til sidefod 3"/>
          <p:cNvSpPr>
            <a:spLocks noGrp="1"/>
          </p:cNvSpPr>
          <p:nvPr>
            <p:ph type="ftr" sz="quarter" idx="2"/>
          </p:nvPr>
        </p:nvSpPr>
        <p:spPr>
          <a:xfrm>
            <a:off x="3849688" y="9139238"/>
            <a:ext cx="2933700" cy="231775"/>
          </a:xfrm>
          <a:prstGeom prst="rect">
            <a:avLst/>
          </a:prstGeom>
        </p:spPr>
        <p:txBody>
          <a:bodyPr vert="horz" lIns="92665" tIns="46333" rIns="92665" bIns="46333" rtlCol="0" anchor="b"/>
          <a:lstStyle>
            <a:lvl1pPr algn="l" fontAlgn="auto">
              <a:spcBef>
                <a:spcPts val="0"/>
              </a:spcBef>
              <a:spcAft>
                <a:spcPts val="0"/>
              </a:spcAft>
              <a:defRPr sz="1200">
                <a:latin typeface="+mn-lt"/>
                <a:cs typeface="+mn-cs"/>
              </a:defRPr>
            </a:lvl1pPr>
          </a:lstStyle>
          <a:p>
            <a:pPr>
              <a:defRPr/>
            </a:pPr>
            <a:endParaRPr lang="da-DK"/>
          </a:p>
        </p:txBody>
      </p:sp>
      <p:sp>
        <p:nvSpPr>
          <p:cNvPr id="5" name="Pladsholder til diasnummer 4"/>
          <p:cNvSpPr>
            <a:spLocks noGrp="1"/>
          </p:cNvSpPr>
          <p:nvPr>
            <p:ph type="sldNum" sz="quarter" idx="3"/>
          </p:nvPr>
        </p:nvSpPr>
        <p:spPr>
          <a:xfrm>
            <a:off x="3849688" y="9335988"/>
            <a:ext cx="2946400" cy="493712"/>
          </a:xfrm>
          <a:prstGeom prst="rect">
            <a:avLst/>
          </a:prstGeom>
        </p:spPr>
        <p:txBody>
          <a:bodyPr vert="horz" lIns="92665" tIns="46333" rIns="92665" bIns="46333" rtlCol="0" anchor="b"/>
          <a:lstStyle>
            <a:lvl1pPr algn="r" fontAlgn="auto">
              <a:spcBef>
                <a:spcPts val="0"/>
              </a:spcBef>
              <a:spcAft>
                <a:spcPts val="0"/>
              </a:spcAft>
              <a:defRPr sz="1200">
                <a:latin typeface="+mn-lt"/>
                <a:cs typeface="+mn-cs"/>
              </a:defRPr>
            </a:lvl1pPr>
          </a:lstStyle>
          <a:p>
            <a:pPr>
              <a:defRPr/>
            </a:pPr>
            <a:fld id="{87C0CF0E-1A96-4167-9B9C-14DA2945C64D}" type="slidenum">
              <a:rPr lang="da-DK"/>
              <a:pPr>
                <a:defRPr/>
              </a:pPr>
              <a:t>‹nr.›</a:t>
            </a:fld>
            <a:endParaRPr lang="da-DK"/>
          </a:p>
        </p:txBody>
      </p:sp>
      <p:pic>
        <p:nvPicPr>
          <p:cNvPr id="29701" name="Billede 6"/>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6238" y="8965604"/>
            <a:ext cx="2517775" cy="765175"/>
          </a:xfrm>
          <a:prstGeom prst="rect">
            <a:avLst/>
          </a:prstGeom>
          <a:noFill/>
          <a:ln w="9525">
            <a:noFill/>
            <a:miter lim="800000"/>
            <a:headEnd/>
            <a:tailEnd/>
          </a:ln>
        </p:spPr>
      </p:pic>
    </p:spTree>
    <p:extLst>
      <p:ext uri="{BB962C8B-B14F-4D97-AF65-F5344CB8AC3E}">
        <p14:creationId xmlns:p14="http://schemas.microsoft.com/office/powerpoint/2010/main" val="298495408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6400" cy="493713"/>
          </a:xfrm>
          <a:prstGeom prst="rect">
            <a:avLst/>
          </a:prstGeom>
        </p:spPr>
        <p:txBody>
          <a:bodyPr vert="horz" lIns="92665" tIns="46333" rIns="92665" bIns="46333" rtlCol="0"/>
          <a:lstStyle>
            <a:lvl1pPr algn="l" fontAlgn="auto">
              <a:spcBef>
                <a:spcPts val="0"/>
              </a:spcBef>
              <a:spcAft>
                <a:spcPts val="0"/>
              </a:spcAft>
              <a:defRPr sz="1200">
                <a:latin typeface="+mn-lt"/>
                <a:cs typeface="+mn-cs"/>
              </a:defRPr>
            </a:lvl1pPr>
          </a:lstStyle>
          <a:p>
            <a:pPr>
              <a:defRPr/>
            </a:pPr>
            <a:endParaRPr lang="da-DK"/>
          </a:p>
        </p:txBody>
      </p:sp>
      <p:sp>
        <p:nvSpPr>
          <p:cNvPr id="3" name="Pladsholder til dato 2"/>
          <p:cNvSpPr>
            <a:spLocks noGrp="1"/>
          </p:cNvSpPr>
          <p:nvPr>
            <p:ph type="dt" idx="1"/>
          </p:nvPr>
        </p:nvSpPr>
        <p:spPr>
          <a:xfrm>
            <a:off x="3849688" y="0"/>
            <a:ext cx="2946400" cy="493713"/>
          </a:xfrm>
          <a:prstGeom prst="rect">
            <a:avLst/>
          </a:prstGeom>
        </p:spPr>
        <p:txBody>
          <a:bodyPr vert="horz" lIns="92665" tIns="46333" rIns="92665" bIns="46333" rtlCol="0"/>
          <a:lstStyle>
            <a:lvl1pPr algn="r" fontAlgn="auto">
              <a:spcBef>
                <a:spcPts val="0"/>
              </a:spcBef>
              <a:spcAft>
                <a:spcPts val="0"/>
              </a:spcAft>
              <a:defRPr sz="1200">
                <a:latin typeface="+mn-lt"/>
                <a:cs typeface="+mn-cs"/>
              </a:defRPr>
            </a:lvl1pPr>
          </a:lstStyle>
          <a:p>
            <a:pPr>
              <a:defRPr/>
            </a:pPr>
            <a:fld id="{92DDFFF4-9763-43CC-81AB-EEDC64AFC9BC}" type="datetime2">
              <a:rPr lang="da-DK" smtClean="0"/>
              <a:pPr>
                <a:defRPr/>
              </a:pPr>
              <a:t>31. oktober 2013</a:t>
            </a:fld>
            <a:endParaRPr lang="da-DK"/>
          </a:p>
        </p:txBody>
      </p:sp>
      <p:sp>
        <p:nvSpPr>
          <p:cNvPr id="4" name="Pladsholder til diasbillede 3"/>
          <p:cNvSpPr>
            <a:spLocks noGrp="1" noRot="1" noChangeAspect="1"/>
          </p:cNvSpPr>
          <p:nvPr>
            <p:ph type="sldImg" idx="2"/>
          </p:nvPr>
        </p:nvSpPr>
        <p:spPr>
          <a:xfrm>
            <a:off x="931863" y="739775"/>
            <a:ext cx="4933950" cy="3700463"/>
          </a:xfrm>
          <a:prstGeom prst="rect">
            <a:avLst/>
          </a:prstGeom>
          <a:noFill/>
          <a:ln w="12700">
            <a:solidFill>
              <a:prstClr val="black"/>
            </a:solidFill>
          </a:ln>
        </p:spPr>
        <p:txBody>
          <a:bodyPr vert="horz" lIns="92665" tIns="46333" rIns="92665" bIns="46333" rtlCol="0" anchor="ctr"/>
          <a:lstStyle/>
          <a:p>
            <a:pPr lvl="0"/>
            <a:endParaRPr lang="da-DK" noProof="0"/>
          </a:p>
        </p:txBody>
      </p:sp>
      <p:sp>
        <p:nvSpPr>
          <p:cNvPr id="5" name="Pladsholder til noter 4"/>
          <p:cNvSpPr>
            <a:spLocks noGrp="1"/>
          </p:cNvSpPr>
          <p:nvPr>
            <p:ph type="body" sz="quarter" idx="3"/>
          </p:nvPr>
        </p:nvSpPr>
        <p:spPr>
          <a:xfrm>
            <a:off x="679450" y="4686300"/>
            <a:ext cx="5438775" cy="4440238"/>
          </a:xfrm>
          <a:prstGeom prst="rect">
            <a:avLst/>
          </a:prstGeom>
        </p:spPr>
        <p:txBody>
          <a:bodyPr vert="horz" lIns="92665" tIns="46333" rIns="92665" bIns="46333" rtlCol="0">
            <a:normAutofit/>
          </a:bodyPr>
          <a:lstStyle/>
          <a:p>
            <a:pPr lvl="0"/>
            <a:r>
              <a:rPr lang="da-DK" noProof="0" smtClean="0"/>
              <a:t>Klik for at redigere typografi i masteren</a:t>
            </a:r>
          </a:p>
          <a:p>
            <a:pPr lvl="1"/>
            <a:r>
              <a:rPr lang="da-DK" noProof="0" smtClean="0"/>
              <a:t>Andet niveau</a:t>
            </a:r>
          </a:p>
          <a:p>
            <a:pPr lvl="2"/>
            <a:r>
              <a:rPr lang="da-DK" noProof="0" smtClean="0"/>
              <a:t>Tredje niveau</a:t>
            </a:r>
          </a:p>
          <a:p>
            <a:pPr lvl="3"/>
            <a:r>
              <a:rPr lang="da-DK" noProof="0" smtClean="0"/>
              <a:t>Fjerde niveau</a:t>
            </a:r>
          </a:p>
          <a:p>
            <a:pPr lvl="4"/>
            <a:r>
              <a:rPr lang="da-DK" noProof="0" smtClean="0"/>
              <a:t>Femte niveau</a:t>
            </a:r>
            <a:endParaRPr lang="da-DK" noProof="0"/>
          </a:p>
        </p:txBody>
      </p:sp>
      <p:sp>
        <p:nvSpPr>
          <p:cNvPr id="6" name="Pladsholder til sidefod 5"/>
          <p:cNvSpPr>
            <a:spLocks noGrp="1"/>
          </p:cNvSpPr>
          <p:nvPr>
            <p:ph type="ftr" sz="quarter" idx="4"/>
          </p:nvPr>
        </p:nvSpPr>
        <p:spPr>
          <a:xfrm>
            <a:off x="0" y="9371013"/>
            <a:ext cx="2946400" cy="493712"/>
          </a:xfrm>
          <a:prstGeom prst="rect">
            <a:avLst/>
          </a:prstGeom>
        </p:spPr>
        <p:txBody>
          <a:bodyPr vert="horz" lIns="92665" tIns="46333" rIns="92665" bIns="46333" rtlCol="0" anchor="b"/>
          <a:lstStyle>
            <a:lvl1pPr algn="l" fontAlgn="auto">
              <a:spcBef>
                <a:spcPts val="0"/>
              </a:spcBef>
              <a:spcAft>
                <a:spcPts val="0"/>
              </a:spcAft>
              <a:defRPr sz="1200">
                <a:latin typeface="+mn-lt"/>
                <a:cs typeface="+mn-cs"/>
              </a:defRPr>
            </a:lvl1pPr>
          </a:lstStyle>
          <a:p>
            <a:pPr>
              <a:defRPr/>
            </a:pPr>
            <a:endParaRPr lang="da-DK"/>
          </a:p>
        </p:txBody>
      </p:sp>
      <p:sp>
        <p:nvSpPr>
          <p:cNvPr id="7" name="Pladsholder til diasnummer 6"/>
          <p:cNvSpPr>
            <a:spLocks noGrp="1"/>
          </p:cNvSpPr>
          <p:nvPr>
            <p:ph type="sldNum" sz="quarter" idx="5"/>
          </p:nvPr>
        </p:nvSpPr>
        <p:spPr>
          <a:xfrm>
            <a:off x="3849688" y="9371013"/>
            <a:ext cx="2946400" cy="493712"/>
          </a:xfrm>
          <a:prstGeom prst="rect">
            <a:avLst/>
          </a:prstGeom>
        </p:spPr>
        <p:txBody>
          <a:bodyPr vert="horz" lIns="92665" tIns="46333" rIns="92665" bIns="46333" rtlCol="0" anchor="b"/>
          <a:lstStyle>
            <a:lvl1pPr algn="r" fontAlgn="auto">
              <a:spcBef>
                <a:spcPts val="0"/>
              </a:spcBef>
              <a:spcAft>
                <a:spcPts val="0"/>
              </a:spcAft>
              <a:defRPr sz="1200">
                <a:latin typeface="+mn-lt"/>
                <a:cs typeface="+mn-cs"/>
              </a:defRPr>
            </a:lvl1pPr>
          </a:lstStyle>
          <a:p>
            <a:pPr>
              <a:defRPr/>
            </a:pPr>
            <a:fld id="{0AFE4F35-38D1-4586-8062-C0D74F49BC40}" type="slidenum">
              <a:rPr lang="da-DK"/>
              <a:pPr>
                <a:defRPr/>
              </a:pPr>
              <a:t>‹nr.›</a:t>
            </a:fld>
            <a:endParaRPr lang="da-DK"/>
          </a:p>
        </p:txBody>
      </p:sp>
    </p:spTree>
    <p:extLst>
      <p:ext uri="{BB962C8B-B14F-4D97-AF65-F5344CB8AC3E}">
        <p14:creationId xmlns:p14="http://schemas.microsoft.com/office/powerpoint/2010/main" val="180562660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Pladsholder til diasbillede 1"/>
          <p:cNvSpPr>
            <a:spLocks noGrp="1" noRot="1" noChangeAspect="1" noTextEdit="1"/>
          </p:cNvSpPr>
          <p:nvPr>
            <p:ph type="sldImg"/>
          </p:nvPr>
        </p:nvSpPr>
        <p:spPr bwMode="auto">
          <a:noFill/>
          <a:ln>
            <a:solidFill>
              <a:srgbClr val="000000"/>
            </a:solidFill>
            <a:miter lim="800000"/>
            <a:headEnd/>
            <a:tailEnd/>
          </a:ln>
        </p:spPr>
      </p:sp>
      <p:sp>
        <p:nvSpPr>
          <p:cNvPr id="28675" name="Pladsholder til no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a-DK" smtClean="0"/>
          </a:p>
        </p:txBody>
      </p:sp>
      <p:sp>
        <p:nvSpPr>
          <p:cNvPr id="15364" name="Pladsholder til diasnumm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0B4E25A-E805-4791-95C8-A93B45043012}" type="slidenum">
              <a:rPr lang="da-DK" smtClean="0"/>
              <a:pPr fontAlgn="base">
                <a:spcBef>
                  <a:spcPct val="0"/>
                </a:spcBef>
                <a:spcAft>
                  <a:spcPct val="0"/>
                </a:spcAft>
                <a:defRPr/>
              </a:pPr>
              <a:t>1</a:t>
            </a:fld>
            <a:endParaRPr lang="da-DK" smtClean="0"/>
          </a:p>
        </p:txBody>
      </p:sp>
      <p:sp>
        <p:nvSpPr>
          <p:cNvPr id="5" name="Pladsholder til dato 4"/>
          <p:cNvSpPr>
            <a:spLocks noGrp="1"/>
          </p:cNvSpPr>
          <p:nvPr>
            <p:ph type="dt" idx="10"/>
          </p:nvPr>
        </p:nvSpPr>
        <p:spPr/>
        <p:txBody>
          <a:bodyPr/>
          <a:lstStyle/>
          <a:p>
            <a:pPr>
              <a:defRPr/>
            </a:pPr>
            <a:fld id="{5243BB6B-F8FB-42A1-9CC9-B3CD61294C52}" type="datetime2">
              <a:rPr lang="da-DK" smtClean="0"/>
              <a:pPr>
                <a:defRPr/>
              </a:pPr>
              <a:t>31. oktober 2013</a:t>
            </a:fld>
            <a:endParaRPr lang="da-DK"/>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Hvad er det vi oplever ude i besætningerne, som gør</a:t>
            </a:r>
            <a:r>
              <a:rPr lang="da-DK" baseline="0" dirty="0" smtClean="0"/>
              <a:t> at der er brug for en systematisk, analytisk og evidensbaseret tilgang.</a:t>
            </a:r>
            <a:endParaRPr lang="da-DK" dirty="0"/>
          </a:p>
        </p:txBody>
      </p:sp>
      <p:sp>
        <p:nvSpPr>
          <p:cNvPr id="4" name="Pladsholder til dato 3"/>
          <p:cNvSpPr>
            <a:spLocks noGrp="1"/>
          </p:cNvSpPr>
          <p:nvPr>
            <p:ph type="dt" idx="10"/>
          </p:nvPr>
        </p:nvSpPr>
        <p:spPr/>
        <p:txBody>
          <a:bodyPr/>
          <a:lstStyle/>
          <a:p>
            <a:pPr>
              <a:defRPr/>
            </a:pPr>
            <a:fld id="{92DDFFF4-9763-43CC-81AB-EEDC64AFC9BC}" type="datetime2">
              <a:rPr lang="da-DK" smtClean="0"/>
              <a:pPr>
                <a:defRPr/>
              </a:pPr>
              <a:t>31. oktober 2013</a:t>
            </a:fld>
            <a:endParaRPr lang="da-DK"/>
          </a:p>
        </p:txBody>
      </p:sp>
      <p:sp>
        <p:nvSpPr>
          <p:cNvPr id="5" name="Pladsholder til diasnummer 4"/>
          <p:cNvSpPr>
            <a:spLocks noGrp="1"/>
          </p:cNvSpPr>
          <p:nvPr>
            <p:ph type="sldNum" sz="quarter" idx="11"/>
          </p:nvPr>
        </p:nvSpPr>
        <p:spPr/>
        <p:txBody>
          <a:bodyPr/>
          <a:lstStyle/>
          <a:p>
            <a:pPr>
              <a:defRPr/>
            </a:pPr>
            <a:fld id="{0AFE4F35-38D1-4586-8062-C0D74F49BC40}" type="slidenum">
              <a:rPr lang="da-DK" smtClean="0"/>
              <a:pPr>
                <a:defRPr/>
              </a:pPr>
              <a:t>2</a:t>
            </a:fld>
            <a:endParaRPr lang="da-DK"/>
          </a:p>
        </p:txBody>
      </p:sp>
    </p:spTree>
    <p:extLst>
      <p:ext uri="{BB962C8B-B14F-4D97-AF65-F5344CB8AC3E}">
        <p14:creationId xmlns:p14="http://schemas.microsoft.com/office/powerpoint/2010/main" val="866595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Med den statistiske analyse søger vi at klarlægge, hvilke </a:t>
            </a:r>
            <a:r>
              <a:rPr lang="da-DK" sz="1200" i="1" kern="1200" dirty="0" smtClean="0">
                <a:solidFill>
                  <a:schemeClr val="tx1"/>
                </a:solidFill>
                <a:effectLst/>
                <a:latin typeface="+mn-lt"/>
                <a:ea typeface="+mn-ea"/>
                <a:cs typeface="+mn-cs"/>
              </a:rPr>
              <a:t>hændelser</a:t>
            </a:r>
            <a:r>
              <a:rPr lang="da-DK" sz="1200" kern="1200" dirty="0" smtClean="0">
                <a:solidFill>
                  <a:schemeClr val="tx1"/>
                </a:solidFill>
                <a:effectLst/>
                <a:latin typeface="+mn-lt"/>
                <a:ea typeface="+mn-ea"/>
                <a:cs typeface="+mn-cs"/>
              </a:rPr>
              <a:t>, som påvirker to </a:t>
            </a:r>
            <a:r>
              <a:rPr lang="da-DK" sz="1200" i="1" kern="1200" dirty="0" smtClean="0">
                <a:solidFill>
                  <a:schemeClr val="tx1"/>
                </a:solidFill>
                <a:effectLst/>
                <a:latin typeface="+mn-lt"/>
                <a:ea typeface="+mn-ea"/>
                <a:cs typeface="+mn-cs"/>
              </a:rPr>
              <a:t>indsatsområder</a:t>
            </a:r>
            <a:r>
              <a:rPr lang="da-DK" sz="1200" kern="1200" dirty="0" smtClean="0">
                <a:solidFill>
                  <a:schemeClr val="tx1"/>
                </a:solidFill>
                <a:effectLst/>
                <a:latin typeface="+mn-lt"/>
                <a:ea typeface="+mn-ea"/>
                <a:cs typeface="+mn-cs"/>
              </a:rPr>
              <a:t> </a:t>
            </a:r>
            <a:endParaRPr lang="da-DK" dirty="0"/>
          </a:p>
        </p:txBody>
      </p:sp>
      <p:sp>
        <p:nvSpPr>
          <p:cNvPr id="4" name="Pladsholder til dato 3"/>
          <p:cNvSpPr>
            <a:spLocks noGrp="1"/>
          </p:cNvSpPr>
          <p:nvPr>
            <p:ph type="dt" idx="10"/>
          </p:nvPr>
        </p:nvSpPr>
        <p:spPr/>
        <p:txBody>
          <a:bodyPr/>
          <a:lstStyle/>
          <a:p>
            <a:pPr>
              <a:defRPr/>
            </a:pPr>
            <a:fld id="{92DDFFF4-9763-43CC-81AB-EEDC64AFC9BC}" type="datetime2">
              <a:rPr lang="da-DK" smtClean="0"/>
              <a:pPr>
                <a:defRPr/>
              </a:pPr>
              <a:t>31. oktober 2013</a:t>
            </a:fld>
            <a:endParaRPr lang="da-DK"/>
          </a:p>
        </p:txBody>
      </p:sp>
      <p:sp>
        <p:nvSpPr>
          <p:cNvPr id="5" name="Pladsholder til diasnummer 4"/>
          <p:cNvSpPr>
            <a:spLocks noGrp="1"/>
          </p:cNvSpPr>
          <p:nvPr>
            <p:ph type="sldNum" sz="quarter" idx="11"/>
          </p:nvPr>
        </p:nvSpPr>
        <p:spPr/>
        <p:txBody>
          <a:bodyPr/>
          <a:lstStyle/>
          <a:p>
            <a:pPr>
              <a:defRPr/>
            </a:pPr>
            <a:fld id="{0AFE4F35-38D1-4586-8062-C0D74F49BC40}" type="slidenum">
              <a:rPr lang="da-DK" smtClean="0"/>
              <a:pPr>
                <a:defRPr/>
              </a:pPr>
              <a:t>13</a:t>
            </a:fld>
            <a:endParaRPr lang="da-DK"/>
          </a:p>
        </p:txBody>
      </p:sp>
    </p:spTree>
    <p:extLst>
      <p:ext uri="{BB962C8B-B14F-4D97-AF65-F5344CB8AC3E}">
        <p14:creationId xmlns:p14="http://schemas.microsoft.com/office/powerpoint/2010/main" val="1163112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pPr>
              <a:defRPr/>
            </a:pPr>
            <a:fld id="{92DDFFF4-9763-43CC-81AB-EEDC64AFC9BC}" type="datetime2">
              <a:rPr lang="da-DK" smtClean="0"/>
              <a:pPr>
                <a:defRPr/>
              </a:pPr>
              <a:t>31. oktober 2013</a:t>
            </a:fld>
            <a:endParaRPr lang="da-DK"/>
          </a:p>
        </p:txBody>
      </p:sp>
      <p:sp>
        <p:nvSpPr>
          <p:cNvPr id="5" name="Pladsholder til diasnummer 4"/>
          <p:cNvSpPr>
            <a:spLocks noGrp="1"/>
          </p:cNvSpPr>
          <p:nvPr>
            <p:ph type="sldNum" sz="quarter" idx="11"/>
          </p:nvPr>
        </p:nvSpPr>
        <p:spPr/>
        <p:txBody>
          <a:bodyPr/>
          <a:lstStyle/>
          <a:p>
            <a:pPr>
              <a:defRPr/>
            </a:pPr>
            <a:fld id="{0AFE4F35-38D1-4586-8062-C0D74F49BC40}" type="slidenum">
              <a:rPr lang="da-DK" smtClean="0"/>
              <a:pPr>
                <a:defRPr/>
              </a:pPr>
              <a:t>14</a:t>
            </a:fld>
            <a:endParaRPr lang="da-DK"/>
          </a:p>
        </p:txBody>
      </p:sp>
    </p:spTree>
    <p:extLst>
      <p:ext uri="{BB962C8B-B14F-4D97-AF65-F5344CB8AC3E}">
        <p14:creationId xmlns:p14="http://schemas.microsoft.com/office/powerpoint/2010/main" val="2633072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dato 3"/>
          <p:cNvSpPr>
            <a:spLocks noGrp="1"/>
          </p:cNvSpPr>
          <p:nvPr>
            <p:ph type="dt" idx="10"/>
          </p:nvPr>
        </p:nvSpPr>
        <p:spPr/>
        <p:txBody>
          <a:bodyPr/>
          <a:lstStyle/>
          <a:p>
            <a:pPr>
              <a:defRPr/>
            </a:pPr>
            <a:fld id="{92DDFFF4-9763-43CC-81AB-EEDC64AFC9BC}" type="datetime2">
              <a:rPr lang="da-DK" smtClean="0"/>
              <a:pPr>
                <a:defRPr/>
              </a:pPr>
              <a:t>31. oktober 2013</a:t>
            </a:fld>
            <a:endParaRPr lang="da-DK"/>
          </a:p>
        </p:txBody>
      </p:sp>
      <p:sp>
        <p:nvSpPr>
          <p:cNvPr id="5" name="Pladsholder til diasnummer 4"/>
          <p:cNvSpPr>
            <a:spLocks noGrp="1"/>
          </p:cNvSpPr>
          <p:nvPr>
            <p:ph type="sldNum" sz="quarter" idx="11"/>
          </p:nvPr>
        </p:nvSpPr>
        <p:spPr/>
        <p:txBody>
          <a:bodyPr/>
          <a:lstStyle/>
          <a:p>
            <a:pPr>
              <a:defRPr/>
            </a:pPr>
            <a:fld id="{0AFE4F35-38D1-4586-8062-C0D74F49BC40}" type="slidenum">
              <a:rPr lang="da-DK" smtClean="0"/>
              <a:pPr>
                <a:defRPr/>
              </a:pPr>
              <a:t>16</a:t>
            </a:fld>
            <a:endParaRPr lang="da-DK"/>
          </a:p>
        </p:txBody>
      </p:sp>
    </p:spTree>
    <p:extLst>
      <p:ext uri="{BB962C8B-B14F-4D97-AF65-F5344CB8AC3E}">
        <p14:creationId xmlns:p14="http://schemas.microsoft.com/office/powerpoint/2010/main" val="20799312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da-DK" dirty="0" smtClean="0"/>
              <a:t>Jo mindre usikkerheden på resultatet er, desto mere sikkert kan vi sige, at en given </a:t>
            </a:r>
            <a:r>
              <a:rPr lang="da-DK" i="1" dirty="0" smtClean="0"/>
              <a:t>hændelse</a:t>
            </a:r>
            <a:r>
              <a:rPr lang="da-DK" dirty="0" smtClean="0"/>
              <a:t> har haft betydning for ’ikke at være blevet insemineret indenfor start </a:t>
            </a:r>
            <a:r>
              <a:rPr lang="da-DK" dirty="0" err="1" smtClean="0"/>
              <a:t>ins</a:t>
            </a:r>
            <a:r>
              <a:rPr lang="da-DK" dirty="0" smtClean="0"/>
              <a:t>. + 50 dage’.</a:t>
            </a:r>
          </a:p>
          <a:p>
            <a:endParaRPr lang="da-DK" dirty="0"/>
          </a:p>
        </p:txBody>
      </p:sp>
      <p:sp>
        <p:nvSpPr>
          <p:cNvPr id="4" name="Pladsholder til dato 3"/>
          <p:cNvSpPr>
            <a:spLocks noGrp="1"/>
          </p:cNvSpPr>
          <p:nvPr>
            <p:ph type="dt" idx="10"/>
          </p:nvPr>
        </p:nvSpPr>
        <p:spPr/>
        <p:txBody>
          <a:bodyPr/>
          <a:lstStyle/>
          <a:p>
            <a:pPr>
              <a:defRPr/>
            </a:pPr>
            <a:fld id="{92DDFFF4-9763-43CC-81AB-EEDC64AFC9BC}" type="datetime2">
              <a:rPr lang="da-DK" smtClean="0"/>
              <a:pPr>
                <a:defRPr/>
              </a:pPr>
              <a:t>31. oktober 2013</a:t>
            </a:fld>
            <a:endParaRPr lang="da-DK"/>
          </a:p>
        </p:txBody>
      </p:sp>
      <p:sp>
        <p:nvSpPr>
          <p:cNvPr id="5" name="Pladsholder til diasnummer 4"/>
          <p:cNvSpPr>
            <a:spLocks noGrp="1"/>
          </p:cNvSpPr>
          <p:nvPr>
            <p:ph type="sldNum" sz="quarter" idx="11"/>
          </p:nvPr>
        </p:nvSpPr>
        <p:spPr/>
        <p:txBody>
          <a:bodyPr/>
          <a:lstStyle/>
          <a:p>
            <a:pPr>
              <a:defRPr/>
            </a:pPr>
            <a:fld id="{0AFE4F35-38D1-4586-8062-C0D74F49BC40}" type="slidenum">
              <a:rPr lang="da-DK" smtClean="0"/>
              <a:pPr>
                <a:defRPr/>
              </a:pPr>
              <a:t>17</a:t>
            </a:fld>
            <a:endParaRPr lang="da-DK"/>
          </a:p>
        </p:txBody>
      </p:sp>
    </p:spTree>
    <p:extLst>
      <p:ext uri="{BB962C8B-B14F-4D97-AF65-F5344CB8AC3E}">
        <p14:creationId xmlns:p14="http://schemas.microsoft.com/office/powerpoint/2010/main" val="2904497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smtClean="0">
                <a:solidFill>
                  <a:schemeClr val="tx1"/>
                </a:solidFill>
                <a:effectLst/>
                <a:latin typeface="+mn-lt"/>
                <a:ea typeface="+mn-ea"/>
                <a:cs typeface="+mn-cs"/>
              </a:rPr>
              <a:t>Køer som har hændelsen, pct. regnes</a:t>
            </a:r>
            <a:r>
              <a:rPr lang="da-DK" sz="1200" kern="1200" baseline="0" dirty="0" smtClean="0">
                <a:solidFill>
                  <a:schemeClr val="tx1"/>
                </a:solidFill>
                <a:effectLst/>
                <a:latin typeface="+mn-lt"/>
                <a:ea typeface="+mn-ea"/>
                <a:cs typeface="+mn-cs"/>
              </a:rPr>
              <a:t> ud af de køer, som har data for hændelsen</a:t>
            </a:r>
            <a:endParaRPr lang="da-DK" sz="1200" kern="1200" dirty="0" smtClean="0">
              <a:solidFill>
                <a:schemeClr val="tx1"/>
              </a:solidFill>
              <a:effectLst/>
              <a:latin typeface="+mn-lt"/>
              <a:ea typeface="+mn-ea"/>
              <a:cs typeface="+mn-cs"/>
            </a:endParaRP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Tallet ”mulig forbedring pr. ko” angiver hvor mange procentpoint, risikoen for ’ikke at være insemineret ved start </a:t>
            </a:r>
            <a:r>
              <a:rPr lang="da-DK" sz="1200" kern="1200" dirty="0" err="1" smtClean="0">
                <a:solidFill>
                  <a:schemeClr val="tx1"/>
                </a:solidFill>
                <a:effectLst/>
                <a:latin typeface="+mn-lt"/>
                <a:ea typeface="+mn-ea"/>
                <a:cs typeface="+mn-cs"/>
              </a:rPr>
              <a:t>ins</a:t>
            </a:r>
            <a:r>
              <a:rPr lang="da-DK" sz="1200" kern="1200" dirty="0" smtClean="0">
                <a:solidFill>
                  <a:schemeClr val="tx1"/>
                </a:solidFill>
                <a:effectLst/>
                <a:latin typeface="+mn-lt"/>
                <a:ea typeface="+mn-ea"/>
                <a:cs typeface="+mn-cs"/>
              </a:rPr>
              <a:t>. + 50 dage’ stiger, når vi sammenligner en ko der har hændelsen, med en ko, der ikke har hændelsen. Under forudsætning af, at ’alt andet er lige’. </a:t>
            </a:r>
          </a:p>
          <a:p>
            <a:endParaRPr lang="da-DK" sz="1200" kern="1200" dirty="0" smtClean="0">
              <a:solidFill>
                <a:schemeClr val="tx1"/>
              </a:solidFill>
              <a:effectLst/>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a-DK" sz="1200" kern="1200" dirty="0" smtClean="0">
                <a:solidFill>
                  <a:schemeClr val="tx1"/>
                </a:solidFill>
                <a:effectLst/>
                <a:latin typeface="+mn-lt"/>
                <a:ea typeface="+mn-ea"/>
                <a:cs typeface="+mn-cs"/>
              </a:rPr>
              <a:t>Mulig forbedring i driftsenhed: hvor meget risikoen for ’ikke at være insemineret indenfor start </a:t>
            </a:r>
            <a:r>
              <a:rPr lang="da-DK" sz="1200" kern="1200" dirty="0" err="1" smtClean="0">
                <a:solidFill>
                  <a:schemeClr val="tx1"/>
                </a:solidFill>
                <a:effectLst/>
                <a:latin typeface="+mn-lt"/>
                <a:ea typeface="+mn-ea"/>
                <a:cs typeface="+mn-cs"/>
              </a:rPr>
              <a:t>ins</a:t>
            </a:r>
            <a:r>
              <a:rPr lang="da-DK" sz="1200" kern="1200" dirty="0" smtClean="0">
                <a:solidFill>
                  <a:schemeClr val="tx1"/>
                </a:solidFill>
                <a:effectLst/>
                <a:latin typeface="+mn-lt"/>
                <a:ea typeface="+mn-ea"/>
                <a:cs typeface="+mn-cs"/>
              </a:rPr>
              <a:t>. + 50 dage’ kan reduceres i laktationsgruppen, såfremt ingen køer i laktationsgruppen får den angivne hændelse. Under forudsætning af, at ’alt andet er lige’.</a:t>
            </a:r>
          </a:p>
          <a:p>
            <a:endParaRPr lang="da-DK" sz="1200" kern="1200" dirty="0" smtClean="0">
              <a:solidFill>
                <a:schemeClr val="tx1"/>
              </a:solidFill>
              <a:effectLst/>
              <a:latin typeface="+mn-lt"/>
              <a:ea typeface="+mn-ea"/>
              <a:cs typeface="+mn-cs"/>
            </a:endParaRPr>
          </a:p>
          <a:p>
            <a:r>
              <a:rPr lang="da-DK" sz="1200" kern="1200" dirty="0" smtClean="0">
                <a:solidFill>
                  <a:schemeClr val="tx1"/>
                </a:solidFill>
                <a:effectLst/>
                <a:latin typeface="+mn-lt"/>
                <a:ea typeface="+mn-ea"/>
                <a:cs typeface="+mn-cs"/>
              </a:rPr>
              <a:t> </a:t>
            </a:r>
          </a:p>
          <a:p>
            <a:r>
              <a:rPr lang="da-DK" sz="1200" kern="1200" dirty="0" smtClean="0">
                <a:solidFill>
                  <a:schemeClr val="tx1"/>
                </a:solidFill>
                <a:effectLst/>
                <a:latin typeface="+mn-lt"/>
                <a:ea typeface="+mn-ea"/>
                <a:cs typeface="+mn-cs"/>
              </a:rPr>
              <a:t>Tallet beregnes som ”Pct. risiko for… med hændelse” minus ”Pct. risiko for… uden hændelse”, </a:t>
            </a:r>
            <a:endParaRPr lang="da-DK" dirty="0"/>
          </a:p>
        </p:txBody>
      </p:sp>
      <p:sp>
        <p:nvSpPr>
          <p:cNvPr id="4" name="Pladsholder til dato 3"/>
          <p:cNvSpPr>
            <a:spLocks noGrp="1"/>
          </p:cNvSpPr>
          <p:nvPr>
            <p:ph type="dt" idx="10"/>
          </p:nvPr>
        </p:nvSpPr>
        <p:spPr/>
        <p:txBody>
          <a:bodyPr/>
          <a:lstStyle/>
          <a:p>
            <a:pPr>
              <a:defRPr/>
            </a:pPr>
            <a:fld id="{92DDFFF4-9763-43CC-81AB-EEDC64AFC9BC}" type="datetime2">
              <a:rPr lang="da-DK" smtClean="0"/>
              <a:pPr>
                <a:defRPr/>
              </a:pPr>
              <a:t>31. oktober 2013</a:t>
            </a:fld>
            <a:endParaRPr lang="da-DK"/>
          </a:p>
        </p:txBody>
      </p:sp>
      <p:sp>
        <p:nvSpPr>
          <p:cNvPr id="5" name="Pladsholder til diasnummer 4"/>
          <p:cNvSpPr>
            <a:spLocks noGrp="1"/>
          </p:cNvSpPr>
          <p:nvPr>
            <p:ph type="sldNum" sz="quarter" idx="11"/>
          </p:nvPr>
        </p:nvSpPr>
        <p:spPr/>
        <p:txBody>
          <a:bodyPr/>
          <a:lstStyle/>
          <a:p>
            <a:pPr>
              <a:defRPr/>
            </a:pPr>
            <a:fld id="{0AFE4F35-38D1-4586-8062-C0D74F49BC40}" type="slidenum">
              <a:rPr lang="da-DK" smtClean="0"/>
              <a:pPr>
                <a:defRPr/>
              </a:pPr>
              <a:t>18</a:t>
            </a:fld>
            <a:endParaRPr lang="da-DK"/>
          </a:p>
        </p:txBody>
      </p:sp>
    </p:spTree>
    <p:extLst>
      <p:ext uri="{BB962C8B-B14F-4D97-AF65-F5344CB8AC3E}">
        <p14:creationId xmlns:p14="http://schemas.microsoft.com/office/powerpoint/2010/main" val="39161036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1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1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0.xml"/><Relationship Id="rId4" Type="http://schemas.openxmlformats.org/officeDocument/2006/relationships/image" Target="../media/image1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2_Titeldias 1">
    <p:spTree>
      <p:nvGrpSpPr>
        <p:cNvPr id="1" name=""/>
        <p:cNvGrpSpPr/>
        <p:nvPr/>
      </p:nvGrpSpPr>
      <p:grpSpPr>
        <a:xfrm>
          <a:off x="0" y="0"/>
          <a:ext cx="0" cy="0"/>
          <a:chOff x="0" y="0"/>
          <a:chExt cx="0" cy="0"/>
        </a:xfrm>
      </p:grpSpPr>
      <p:sp>
        <p:nvSpPr>
          <p:cNvPr id="9" name="Rektangel 8"/>
          <p:cNvSpPr/>
          <p:nvPr userDrawn="1"/>
        </p:nvSpPr>
        <p:spPr>
          <a:xfrm rot="10800000">
            <a:off x="0" y="0"/>
            <a:ext cx="9144000" cy="6858000"/>
          </a:xfrm>
          <a:prstGeom prst="rect">
            <a:avLst/>
          </a:prstGeom>
          <a:gradFill flip="none" rotWithShape="0">
            <a:gsLst>
              <a:gs pos="2000">
                <a:schemeClr val="accent3">
                  <a:lumMod val="40000"/>
                  <a:lumOff val="60000"/>
                </a:schemeClr>
              </a:gs>
              <a:gs pos="100000">
                <a:schemeClr val="accent1">
                  <a:tint val="23500"/>
                  <a:satMod val="160000"/>
                </a:schemeClr>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accent3"/>
              </a:solidFill>
            </a:endParaRPr>
          </a:p>
        </p:txBody>
      </p:sp>
      <p:sp>
        <p:nvSpPr>
          <p:cNvPr id="11" name="Rektangel 10"/>
          <p:cNvSpPr/>
          <p:nvPr userDrawn="1"/>
        </p:nvSpPr>
        <p:spPr>
          <a:xfrm>
            <a:off x="0" y="2445271"/>
            <a:ext cx="9144000" cy="337347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p>
        </p:txBody>
      </p:sp>
      <p:sp>
        <p:nvSpPr>
          <p:cNvPr id="12" name="Krans 11"/>
          <p:cNvSpPr/>
          <p:nvPr userDrawn="1"/>
        </p:nvSpPr>
        <p:spPr>
          <a:xfrm>
            <a:off x="3856325" y="1844824"/>
            <a:ext cx="4615507" cy="4527706"/>
          </a:xfrm>
          <a:prstGeom prst="donut">
            <a:avLst>
              <a:gd name="adj" fmla="val 21599"/>
            </a:avLst>
          </a:prstGeom>
          <a:solidFill>
            <a:srgbClr val="09562C">
              <a:alpha val="89804"/>
            </a:srgbClr>
          </a:solidFill>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ndParaRPr>
          </a:p>
        </p:txBody>
      </p:sp>
      <p:sp>
        <p:nvSpPr>
          <p:cNvPr id="13" name="Krans 12"/>
          <p:cNvSpPr/>
          <p:nvPr userDrawn="1"/>
        </p:nvSpPr>
        <p:spPr>
          <a:xfrm>
            <a:off x="6671631" y="3933056"/>
            <a:ext cx="443831" cy="426910"/>
          </a:xfrm>
          <a:prstGeom prst="donut">
            <a:avLst>
              <a:gd name="adj" fmla="val 21535"/>
            </a:avLst>
          </a:prstGeom>
          <a:solidFill>
            <a:schemeClr val="accent2">
              <a:lumMod val="40000"/>
              <a:lumOff val="60000"/>
              <a:alpha val="780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ffectLst/>
            </a:endParaRPr>
          </a:p>
        </p:txBody>
      </p:sp>
      <p:sp>
        <p:nvSpPr>
          <p:cNvPr id="14" name="Krans 13"/>
          <p:cNvSpPr/>
          <p:nvPr userDrawn="1"/>
        </p:nvSpPr>
        <p:spPr>
          <a:xfrm>
            <a:off x="7247695" y="3934668"/>
            <a:ext cx="443831" cy="426910"/>
          </a:xfrm>
          <a:prstGeom prst="donut">
            <a:avLst>
              <a:gd name="adj" fmla="val 33744"/>
            </a:avLst>
          </a:prstGeom>
          <a:solidFill>
            <a:schemeClr val="accent2">
              <a:lumMod val="40000"/>
              <a:lumOff val="60000"/>
              <a:alpha val="780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ndParaRPr>
          </a:p>
        </p:txBody>
      </p:sp>
      <p:sp>
        <p:nvSpPr>
          <p:cNvPr id="15" name="Krans 14"/>
          <p:cNvSpPr/>
          <p:nvPr userDrawn="1"/>
        </p:nvSpPr>
        <p:spPr>
          <a:xfrm>
            <a:off x="6095567" y="3933056"/>
            <a:ext cx="443831" cy="426910"/>
          </a:xfrm>
          <a:prstGeom prst="donut">
            <a:avLst>
              <a:gd name="adj" fmla="val 12011"/>
            </a:avLst>
          </a:prstGeom>
          <a:solidFill>
            <a:schemeClr val="accent2">
              <a:lumMod val="40000"/>
              <a:lumOff val="60000"/>
              <a:alpha val="780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ndParaRPr>
          </a:p>
        </p:txBody>
      </p:sp>
      <p:sp>
        <p:nvSpPr>
          <p:cNvPr id="2" name="Titel 1"/>
          <p:cNvSpPr>
            <a:spLocks noGrp="1"/>
          </p:cNvSpPr>
          <p:nvPr userDrawn="1">
            <p:ph type="ctrTitle"/>
          </p:nvPr>
        </p:nvSpPr>
        <p:spPr>
          <a:xfrm>
            <a:off x="972000" y="768424"/>
            <a:ext cx="7848472" cy="1076400"/>
          </a:xfrm>
        </p:spPr>
        <p:txBody>
          <a:bodyPr>
            <a:noAutofit/>
          </a:bodyPr>
          <a:lstStyle>
            <a:lvl1pPr algn="l">
              <a:defRPr sz="3000" b="1"/>
            </a:lvl1pPr>
          </a:lstStyle>
          <a:p>
            <a:r>
              <a:rPr lang="da-DK" smtClean="0"/>
              <a:t>Klik for at redigere i master</a:t>
            </a:r>
            <a:endParaRPr lang="da-DK" dirty="0"/>
          </a:p>
        </p:txBody>
      </p:sp>
      <p:sp>
        <p:nvSpPr>
          <p:cNvPr id="3" name="Undertitel 2"/>
          <p:cNvSpPr>
            <a:spLocks noGrp="1"/>
          </p:cNvSpPr>
          <p:nvPr userDrawn="1">
            <p:ph type="subTitle" idx="1"/>
          </p:nvPr>
        </p:nvSpPr>
        <p:spPr>
          <a:xfrm>
            <a:off x="972000" y="2503800"/>
            <a:ext cx="2951928" cy="2725400"/>
          </a:xfrm>
          <a:prstGeom prst="rect">
            <a:avLst/>
          </a:prstGeom>
        </p:spPr>
        <p:txBody>
          <a:bodyPr/>
          <a:lstStyle>
            <a:lvl1pPr marL="0" indent="0" algn="l">
              <a:buNone/>
              <a:defRPr lang="da-DK" sz="2400" b="0" kern="1200" smtClean="0">
                <a:solidFill>
                  <a:srgbClr val="4C4D4E"/>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sp>
        <p:nvSpPr>
          <p:cNvPr id="10" name="Pladsholder til billede 7"/>
          <p:cNvSpPr>
            <a:spLocks noGrp="1"/>
          </p:cNvSpPr>
          <p:nvPr userDrawn="1">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pic>
        <p:nvPicPr>
          <p:cNvPr id="20" name="Billede 19"/>
          <p:cNvPicPr>
            <a:picLocks noChangeAspect="1"/>
          </p:cNvPicPr>
          <p:nvPr userDrawn="1"/>
        </p:nvPicPr>
        <p:blipFill rotWithShape="1">
          <a:blip r:embed="rId2">
            <a:extLst>
              <a:ext uri="{28A0092B-C50C-407E-A947-70E740481C1C}">
                <a14:useLocalDpi xmlns:a14="http://schemas.microsoft.com/office/drawing/2010/main" val="0"/>
              </a:ext>
            </a:extLst>
          </a:blip>
          <a:srcRect b="35671"/>
          <a:stretch/>
        </p:blipFill>
        <p:spPr>
          <a:xfrm>
            <a:off x="1092200" y="6300924"/>
            <a:ext cx="952955" cy="296428"/>
          </a:xfrm>
          <a:prstGeom prst="rect">
            <a:avLst/>
          </a:prstGeom>
        </p:spPr>
      </p:pic>
      <p:pic>
        <p:nvPicPr>
          <p:cNvPr id="17" name="Billed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299694"/>
            <a:ext cx="3543300" cy="380302"/>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0_Titeldias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972000" y="2503800"/>
            <a:ext cx="2951928" cy="2725400"/>
          </a:xfrm>
          <a:prstGeom prst="rect">
            <a:avLst/>
          </a:prstGeom>
        </p:spPr>
        <p:txBody>
          <a:bodyPr/>
          <a:lstStyle>
            <a:lvl1pPr marL="0" indent="0" algn="l">
              <a:buNone/>
              <a:defRPr lang="da-DK" sz="2400" b="0" kern="1200" smtClean="0">
                <a:solidFill>
                  <a:srgbClr val="4C4D4E"/>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sp>
        <p:nvSpPr>
          <p:cNvPr id="4" name="Titel 3"/>
          <p:cNvSpPr>
            <a:spLocks noGrp="1"/>
          </p:cNvSpPr>
          <p:nvPr>
            <p:ph type="title"/>
          </p:nvPr>
        </p:nvSpPr>
        <p:spPr/>
        <p:txBody>
          <a:bodyPr/>
          <a:lstStyle/>
          <a:p>
            <a:r>
              <a:rPr lang="da-DK" smtClean="0"/>
              <a:t>Klik for at redigere i master</a:t>
            </a:r>
            <a:endParaRPr lang="da-DK"/>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pic>
        <p:nvPicPr>
          <p:cNvPr id="9" name="Billede 8"/>
          <p:cNvPicPr>
            <a:picLocks noChangeAspect="1"/>
          </p:cNvPicPr>
          <p:nvPr userDrawn="1"/>
        </p:nvPicPr>
        <p:blipFill rotWithShape="1">
          <a:blip r:embed="rId4">
            <a:extLst>
              <a:ext uri="{28A0092B-C50C-407E-A947-70E740481C1C}">
                <a14:useLocalDpi xmlns:a14="http://schemas.microsoft.com/office/drawing/2010/main" val="0"/>
              </a:ext>
            </a:extLst>
          </a:blip>
          <a:srcRect b="35671"/>
          <a:stretch/>
        </p:blipFill>
        <p:spPr>
          <a:xfrm>
            <a:off x="1092200" y="6300924"/>
            <a:ext cx="952955" cy="296428"/>
          </a:xfrm>
          <a:prstGeom prst="rect">
            <a:avLst/>
          </a:prstGeom>
        </p:spPr>
      </p:pic>
    </p:spTree>
    <p:extLst>
      <p:ext uri="{BB962C8B-B14F-4D97-AF65-F5344CB8AC3E}">
        <p14:creationId xmlns:p14="http://schemas.microsoft.com/office/powerpoint/2010/main" val="225307177"/>
      </p:ext>
    </p:extLst>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Titeldias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972000" y="2503800"/>
            <a:ext cx="2951928" cy="2725400"/>
          </a:xfrm>
          <a:prstGeom prst="rect">
            <a:avLst/>
          </a:prstGeom>
        </p:spPr>
        <p:txBody>
          <a:bodyPr/>
          <a:lstStyle>
            <a:lvl1pPr marL="0" indent="0" algn="l">
              <a:buNone/>
              <a:defRPr lang="da-DK" sz="2400" b="0" kern="1200" smtClean="0">
                <a:solidFill>
                  <a:srgbClr val="4C4D4E"/>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sp>
        <p:nvSpPr>
          <p:cNvPr id="4" name="Titel 3"/>
          <p:cNvSpPr>
            <a:spLocks noGrp="1"/>
          </p:cNvSpPr>
          <p:nvPr>
            <p:ph type="title"/>
          </p:nvPr>
        </p:nvSpPr>
        <p:spPr/>
        <p:txBody>
          <a:bodyPr/>
          <a:lstStyle/>
          <a:p>
            <a:r>
              <a:rPr lang="da-DK" smtClean="0"/>
              <a:t>Klik for at redigere i master</a:t>
            </a:r>
            <a:endParaRPr lang="da-DK"/>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pic>
        <p:nvPicPr>
          <p:cNvPr id="9" name="Billede 8"/>
          <p:cNvPicPr>
            <a:picLocks noChangeAspect="1"/>
          </p:cNvPicPr>
          <p:nvPr userDrawn="1"/>
        </p:nvPicPr>
        <p:blipFill rotWithShape="1">
          <a:blip r:embed="rId4">
            <a:extLst>
              <a:ext uri="{28A0092B-C50C-407E-A947-70E740481C1C}">
                <a14:useLocalDpi xmlns:a14="http://schemas.microsoft.com/office/drawing/2010/main" val="0"/>
              </a:ext>
            </a:extLst>
          </a:blip>
          <a:srcRect b="35671"/>
          <a:stretch/>
        </p:blipFill>
        <p:spPr>
          <a:xfrm>
            <a:off x="1092200" y="6300924"/>
            <a:ext cx="952955" cy="296428"/>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4_Pauseslide">
    <p:bg>
      <p:bgPr>
        <a:blipFill dpi="0" rotWithShape="0">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076056" y="2234142"/>
            <a:ext cx="3749651" cy="3859154"/>
          </a:xfrm>
        </p:spPr>
        <p:txBody>
          <a:bodyPr anchor="t">
            <a:normAutofit/>
          </a:bodyPr>
          <a:lstStyle>
            <a:lvl1pPr algn="r">
              <a:defRPr sz="2400" b="1"/>
            </a:lvl1pPr>
          </a:lstStyle>
          <a:p>
            <a:r>
              <a:rPr lang="da-DK" smtClean="0"/>
              <a:t>Klik for at redigere i master</a:t>
            </a:r>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Pause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076056" y="2234142"/>
            <a:ext cx="3749651" cy="3859154"/>
          </a:xfrm>
        </p:spPr>
        <p:txBody>
          <a:bodyPr anchor="t">
            <a:normAutofit/>
          </a:bodyPr>
          <a:lstStyle>
            <a:lvl1pPr algn="r">
              <a:defRPr sz="2400" b="1"/>
            </a:lvl1pPr>
          </a:lstStyle>
          <a:p>
            <a:r>
              <a:rPr lang="da-DK" smtClean="0"/>
              <a:t>Klik for at redigere i master</a:t>
            </a:r>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Tree>
    <p:extLst>
      <p:ext uri="{BB962C8B-B14F-4D97-AF65-F5344CB8AC3E}">
        <p14:creationId xmlns:p14="http://schemas.microsoft.com/office/powerpoint/2010/main" val="2043976880"/>
      </p:ext>
    </p:extLst>
  </p:cSld>
  <p:clrMapOvr>
    <a:masterClrMapping/>
  </p:clrMapOvr>
  <p:transition spd="med">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Pause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076056" y="2234142"/>
            <a:ext cx="3749651" cy="3859154"/>
          </a:xfrm>
        </p:spPr>
        <p:txBody>
          <a:bodyPr anchor="t">
            <a:normAutofit/>
          </a:bodyPr>
          <a:lstStyle>
            <a:lvl1pPr algn="r">
              <a:defRPr sz="2400" b="1"/>
            </a:lvl1pPr>
          </a:lstStyle>
          <a:p>
            <a:r>
              <a:rPr lang="da-DK" smtClean="0"/>
              <a:t>Klik for at redigere i master</a:t>
            </a:r>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Tree>
    <p:extLst>
      <p:ext uri="{BB962C8B-B14F-4D97-AF65-F5344CB8AC3E}">
        <p14:creationId xmlns:p14="http://schemas.microsoft.com/office/powerpoint/2010/main" val="2788583556"/>
      </p:ext>
    </p:extLst>
  </p:cSld>
  <p:clrMapOvr>
    <a:masterClrMapping/>
  </p:clrMapOvr>
  <p:transition spd="med">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4_Titeldias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972000" y="2503800"/>
            <a:ext cx="2951928" cy="2725400"/>
          </a:xfrm>
          <a:prstGeom prst="rect">
            <a:avLst/>
          </a:prstGeom>
        </p:spPr>
        <p:txBody>
          <a:bodyPr/>
          <a:lstStyle>
            <a:lvl1pPr marL="0" indent="0" algn="l">
              <a:buNone/>
              <a:defRPr lang="da-DK" sz="2400" b="0" kern="1200" smtClean="0">
                <a:solidFill>
                  <a:srgbClr val="4C4D4E"/>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sp>
        <p:nvSpPr>
          <p:cNvPr id="4" name="Titel 3"/>
          <p:cNvSpPr>
            <a:spLocks noGrp="1"/>
          </p:cNvSpPr>
          <p:nvPr>
            <p:ph type="title"/>
          </p:nvPr>
        </p:nvSpPr>
        <p:spPr/>
        <p:txBody>
          <a:bodyPr/>
          <a:lstStyle/>
          <a:p>
            <a:r>
              <a:rPr lang="da-DK" smtClean="0"/>
              <a:t>Klik for at redigere i master</a:t>
            </a:r>
            <a:endParaRPr lang="da-DK"/>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pic>
        <p:nvPicPr>
          <p:cNvPr id="9" name="Billede 8"/>
          <p:cNvPicPr>
            <a:picLocks noChangeAspect="1"/>
          </p:cNvPicPr>
          <p:nvPr userDrawn="1"/>
        </p:nvPicPr>
        <p:blipFill rotWithShape="1">
          <a:blip r:embed="rId4">
            <a:extLst>
              <a:ext uri="{28A0092B-C50C-407E-A947-70E740481C1C}">
                <a14:useLocalDpi xmlns:a14="http://schemas.microsoft.com/office/drawing/2010/main" val="0"/>
              </a:ext>
            </a:extLst>
          </a:blip>
          <a:srcRect b="35671"/>
          <a:stretch/>
        </p:blipFill>
        <p:spPr>
          <a:xfrm>
            <a:off x="1092200" y="6300924"/>
            <a:ext cx="952955" cy="296428"/>
          </a:xfrm>
          <a:prstGeom prst="rect">
            <a:avLst/>
          </a:prstGeom>
        </p:spPr>
      </p:pic>
    </p:spTree>
    <p:extLst>
      <p:ext uri="{BB962C8B-B14F-4D97-AF65-F5344CB8AC3E}">
        <p14:creationId xmlns:p14="http://schemas.microsoft.com/office/powerpoint/2010/main" val="1051179374"/>
      </p:ext>
    </p:extLst>
  </p:cSld>
  <p:clrMapOvr>
    <a:masterClrMapping/>
  </p:clrMapOvr>
  <p:transition spd="med">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Titeldias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8" name="Undertitel 2"/>
          <p:cNvSpPr>
            <a:spLocks noGrp="1"/>
          </p:cNvSpPr>
          <p:nvPr>
            <p:ph type="subTitle" idx="1"/>
          </p:nvPr>
        </p:nvSpPr>
        <p:spPr>
          <a:xfrm>
            <a:off x="972000" y="2503800"/>
            <a:ext cx="2951928" cy="2725400"/>
          </a:xfrm>
          <a:prstGeom prst="rect">
            <a:avLst/>
          </a:prstGeom>
        </p:spPr>
        <p:txBody>
          <a:bodyPr/>
          <a:lstStyle>
            <a:lvl1pPr marL="0" indent="0" algn="l">
              <a:buNone/>
              <a:defRPr lang="da-DK" sz="2400" b="0" kern="1200" smtClean="0">
                <a:solidFill>
                  <a:srgbClr val="4C4D4E"/>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sp>
        <p:nvSpPr>
          <p:cNvPr id="3" name="Titel 2"/>
          <p:cNvSpPr>
            <a:spLocks noGrp="1"/>
          </p:cNvSpPr>
          <p:nvPr>
            <p:ph type="title"/>
          </p:nvPr>
        </p:nvSpPr>
        <p:spPr/>
        <p:txBody>
          <a:bodyPr/>
          <a:lstStyle/>
          <a:p>
            <a:r>
              <a:rPr lang="da-DK" smtClean="0"/>
              <a:t>Klik for at redigere i master</a:t>
            </a:r>
            <a:endParaRPr lang="da-DK"/>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pic>
        <p:nvPicPr>
          <p:cNvPr id="10" name="Billede 9"/>
          <p:cNvPicPr>
            <a:picLocks noChangeAspect="1"/>
          </p:cNvPicPr>
          <p:nvPr userDrawn="1"/>
        </p:nvPicPr>
        <p:blipFill rotWithShape="1">
          <a:blip r:embed="rId4">
            <a:extLst>
              <a:ext uri="{28A0092B-C50C-407E-A947-70E740481C1C}">
                <a14:useLocalDpi xmlns:a14="http://schemas.microsoft.com/office/drawing/2010/main" val="0"/>
              </a:ext>
            </a:extLst>
          </a:blip>
          <a:srcRect b="35671"/>
          <a:stretch/>
        </p:blipFill>
        <p:spPr>
          <a:xfrm>
            <a:off x="1092200" y="6300924"/>
            <a:ext cx="952955" cy="296428"/>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7_Titeldias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972000" y="2503800"/>
            <a:ext cx="2951928" cy="2725400"/>
          </a:xfrm>
          <a:prstGeom prst="rect">
            <a:avLst/>
          </a:prstGeom>
        </p:spPr>
        <p:txBody>
          <a:bodyPr/>
          <a:lstStyle>
            <a:lvl1pPr marL="0" indent="0" algn="l">
              <a:buNone/>
              <a:defRPr lang="da-DK" sz="2400" b="0" kern="1200" smtClean="0">
                <a:solidFill>
                  <a:srgbClr val="4C4D4E"/>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sp>
        <p:nvSpPr>
          <p:cNvPr id="4" name="Titel 3"/>
          <p:cNvSpPr>
            <a:spLocks noGrp="1"/>
          </p:cNvSpPr>
          <p:nvPr>
            <p:ph type="title"/>
          </p:nvPr>
        </p:nvSpPr>
        <p:spPr/>
        <p:txBody>
          <a:bodyPr/>
          <a:lstStyle/>
          <a:p>
            <a:r>
              <a:rPr lang="da-DK" smtClean="0"/>
              <a:t>Klik for at redigere i master</a:t>
            </a:r>
            <a:endParaRPr lang="da-DK"/>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pic>
        <p:nvPicPr>
          <p:cNvPr id="9" name="Billede 8"/>
          <p:cNvPicPr>
            <a:picLocks noChangeAspect="1"/>
          </p:cNvPicPr>
          <p:nvPr userDrawn="1"/>
        </p:nvPicPr>
        <p:blipFill rotWithShape="1">
          <a:blip r:embed="rId4">
            <a:extLst>
              <a:ext uri="{28A0092B-C50C-407E-A947-70E740481C1C}">
                <a14:useLocalDpi xmlns:a14="http://schemas.microsoft.com/office/drawing/2010/main" val="0"/>
              </a:ext>
            </a:extLst>
          </a:blip>
          <a:srcRect b="35671"/>
          <a:stretch/>
        </p:blipFill>
        <p:spPr>
          <a:xfrm>
            <a:off x="1092200" y="6300924"/>
            <a:ext cx="952955" cy="296428"/>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8_Titeldias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972000" y="2503800"/>
            <a:ext cx="2951928" cy="2725400"/>
          </a:xfrm>
          <a:prstGeom prst="rect">
            <a:avLst/>
          </a:prstGeom>
        </p:spPr>
        <p:txBody>
          <a:bodyPr/>
          <a:lstStyle>
            <a:lvl1pPr marL="0" indent="0" algn="l">
              <a:buNone/>
              <a:defRPr lang="da-DK" sz="2400" b="0" kern="1200" smtClean="0">
                <a:solidFill>
                  <a:srgbClr val="4C4D4E"/>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sp>
        <p:nvSpPr>
          <p:cNvPr id="4" name="Titel 3"/>
          <p:cNvSpPr>
            <a:spLocks noGrp="1"/>
          </p:cNvSpPr>
          <p:nvPr>
            <p:ph type="title"/>
          </p:nvPr>
        </p:nvSpPr>
        <p:spPr/>
        <p:txBody>
          <a:bodyPr/>
          <a:lstStyle/>
          <a:p>
            <a:r>
              <a:rPr lang="da-DK" smtClean="0"/>
              <a:t>Klik for at redigere i master</a:t>
            </a:r>
            <a:endParaRPr lang="da-DK"/>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pic>
        <p:nvPicPr>
          <p:cNvPr id="9" name="Billede 8"/>
          <p:cNvPicPr>
            <a:picLocks noChangeAspect="1"/>
          </p:cNvPicPr>
          <p:nvPr userDrawn="1"/>
        </p:nvPicPr>
        <p:blipFill rotWithShape="1">
          <a:blip r:embed="rId4">
            <a:extLst>
              <a:ext uri="{28A0092B-C50C-407E-A947-70E740481C1C}">
                <a14:useLocalDpi xmlns:a14="http://schemas.microsoft.com/office/drawing/2010/main" val="0"/>
              </a:ext>
            </a:extLst>
          </a:blip>
          <a:srcRect b="35671"/>
          <a:stretch/>
        </p:blipFill>
        <p:spPr>
          <a:xfrm>
            <a:off x="1092200" y="6300924"/>
            <a:ext cx="952955" cy="296428"/>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Billede med billedtekst">
    <p:bg>
      <p:bgPr>
        <a:solidFill>
          <a:schemeClr val="bg1"/>
        </a:solidFill>
        <a:effectLst/>
      </p:bgPr>
    </p:bg>
    <p:spTree>
      <p:nvGrpSpPr>
        <p:cNvPr id="1" name=""/>
        <p:cNvGrpSpPr/>
        <p:nvPr/>
      </p:nvGrpSpPr>
      <p:grpSpPr>
        <a:xfrm>
          <a:off x="0" y="0"/>
          <a:ext cx="0" cy="0"/>
          <a:chOff x="0" y="0"/>
          <a:chExt cx="0" cy="0"/>
        </a:xfrm>
      </p:grpSpPr>
      <p:pic>
        <p:nvPicPr>
          <p:cNvPr id="6" name="Billede 3" descr="tekst_side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113"/>
            <a:ext cx="9144000" cy="1019176"/>
          </a:xfrm>
          <a:prstGeom prst="rect">
            <a:avLst/>
          </a:prstGeom>
          <a:noFill/>
          <a:ln w="9525">
            <a:noFill/>
            <a:miter lim="800000"/>
            <a:headEnd/>
            <a:tailEnd/>
          </a:ln>
        </p:spPr>
      </p:pic>
      <p:sp>
        <p:nvSpPr>
          <p:cNvPr id="2" name="Titel 1"/>
          <p:cNvSpPr>
            <a:spLocks noGrp="1"/>
          </p:cNvSpPr>
          <p:nvPr>
            <p:ph type="title"/>
          </p:nvPr>
        </p:nvSpPr>
        <p:spPr>
          <a:xfrm>
            <a:off x="1792288" y="5225752"/>
            <a:ext cx="5486400" cy="566738"/>
          </a:xfrm>
        </p:spPr>
        <p:txBody>
          <a:bodyPr anchor="b"/>
          <a:lstStyle>
            <a:lvl1pPr algn="l">
              <a:defRPr sz="2400" b="1"/>
            </a:lvl1pPr>
          </a:lstStyle>
          <a:p>
            <a:r>
              <a:rPr lang="da-DK" smtClean="0"/>
              <a:t>Klik for at redigere i master</a:t>
            </a:r>
            <a:endParaRPr lang="da-DK" dirty="0"/>
          </a:p>
        </p:txBody>
      </p:sp>
      <p:sp>
        <p:nvSpPr>
          <p:cNvPr id="3" name="Pladsholder til billede 2"/>
          <p:cNvSpPr>
            <a:spLocks noGrp="1"/>
          </p:cNvSpPr>
          <p:nvPr>
            <p:ph type="pic" idx="1"/>
          </p:nvPr>
        </p:nvSpPr>
        <p:spPr>
          <a:xfrm>
            <a:off x="1792288" y="1037927"/>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smtClean="0"/>
              <a:t>Klik på ikonet for at tilføje et billede</a:t>
            </a:r>
            <a:endParaRPr lang="da-DK" noProof="0"/>
          </a:p>
        </p:txBody>
      </p:sp>
      <p:sp>
        <p:nvSpPr>
          <p:cNvPr id="4" name="Pladsholder til tekst 3"/>
          <p:cNvSpPr>
            <a:spLocks noGrp="1"/>
          </p:cNvSpPr>
          <p:nvPr>
            <p:ph type="body" sz="half" idx="2"/>
          </p:nvPr>
        </p:nvSpPr>
        <p:spPr>
          <a:xfrm>
            <a:off x="1792288" y="5792490"/>
            <a:ext cx="5486400" cy="588838"/>
          </a:xfrm>
          <a:prstGeom prst="rect">
            <a:avLst/>
          </a:prstGeo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8"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226993CF-817E-4743-9C75-D6640412BDD6}" type="datetime2">
              <a:rPr lang="da-DK" smtClean="0"/>
              <a:pPr>
                <a:defRPr/>
              </a:pPr>
              <a:t>31. oktober 2013</a:t>
            </a:fld>
            <a:endParaRPr lang="da-DK" dirty="0"/>
          </a:p>
        </p:txBody>
      </p:sp>
      <p:sp>
        <p:nvSpPr>
          <p:cNvPr id="9"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B42F3675-A560-45F7-8746-B6B971CD8753}" type="slidenum">
              <a:rPr lang="da-DK"/>
              <a:pPr>
                <a:defRPr/>
              </a:pPr>
              <a:t>‹nr.›</a:t>
            </a:fld>
            <a:r>
              <a:rPr lang="da-DK" dirty="0">
                <a:solidFill>
                  <a:schemeClr val="bg1"/>
                </a:solidFill>
              </a:rPr>
              <a:t>...</a:t>
            </a:r>
            <a:r>
              <a:rPr lang="da-DK" dirty="0"/>
              <a:t>|</a:t>
            </a:r>
          </a:p>
        </p:txBody>
      </p:sp>
      <p:pic>
        <p:nvPicPr>
          <p:cNvPr id="10" name="Billed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fsnitsoverskrift">
    <p:bg>
      <p:bgPr>
        <a:solidFill>
          <a:schemeClr val="bg1"/>
        </a:solidFill>
        <a:effectLst/>
      </p:bgPr>
    </p:bg>
    <p:spTree>
      <p:nvGrpSpPr>
        <p:cNvPr id="1" name=""/>
        <p:cNvGrpSpPr/>
        <p:nvPr/>
      </p:nvGrpSpPr>
      <p:grpSpPr>
        <a:xfrm>
          <a:off x="0" y="0"/>
          <a:ext cx="0" cy="0"/>
          <a:chOff x="0" y="0"/>
          <a:chExt cx="0" cy="0"/>
        </a:xfrm>
      </p:grpSpPr>
      <p:pic>
        <p:nvPicPr>
          <p:cNvPr id="5" name="Billede 3" descr="tekst_side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113"/>
            <a:ext cx="9144000" cy="1019176"/>
          </a:xfrm>
          <a:prstGeom prst="rect">
            <a:avLst/>
          </a:prstGeom>
          <a:noFill/>
          <a:ln w="9525">
            <a:noFill/>
            <a:miter lim="800000"/>
            <a:headEnd/>
            <a:tailEnd/>
          </a:ln>
        </p:spPr>
      </p:pic>
      <p:sp>
        <p:nvSpPr>
          <p:cNvPr id="2" name="Titel 1"/>
          <p:cNvSpPr>
            <a:spLocks noGrp="1"/>
          </p:cNvSpPr>
          <p:nvPr>
            <p:ph type="title"/>
          </p:nvPr>
        </p:nvSpPr>
        <p:spPr>
          <a:xfrm>
            <a:off x="972000" y="4406899"/>
            <a:ext cx="7200400" cy="1684800"/>
          </a:xfrm>
        </p:spPr>
        <p:txBody>
          <a:bodyPr anchor="t">
            <a:normAutofit/>
          </a:bodyPr>
          <a:lstStyle>
            <a:lvl1pPr algn="l">
              <a:defRPr sz="3000" b="1" cap="all"/>
            </a:lvl1pPr>
          </a:lstStyle>
          <a:p>
            <a:r>
              <a:rPr lang="da-DK" smtClean="0"/>
              <a:t>Klik for at redigere i master</a:t>
            </a:r>
            <a:endParaRPr lang="da-DK" dirty="0"/>
          </a:p>
        </p:txBody>
      </p:sp>
      <p:sp>
        <p:nvSpPr>
          <p:cNvPr id="3" name="Pladsholder til tekst 2"/>
          <p:cNvSpPr>
            <a:spLocks noGrp="1"/>
          </p:cNvSpPr>
          <p:nvPr>
            <p:ph type="body" idx="1"/>
          </p:nvPr>
        </p:nvSpPr>
        <p:spPr>
          <a:xfrm>
            <a:off x="972000" y="2906713"/>
            <a:ext cx="7200400" cy="1500187"/>
          </a:xfrm>
          <a:prstGeom prst="rect">
            <a:avLst/>
          </a:prstGeom>
        </p:spPr>
        <p:txBody>
          <a:bodyPr anchor="b"/>
          <a:lstStyle>
            <a:lvl1pPr marL="0" indent="0">
              <a:buNone/>
              <a:defRPr sz="2000">
                <a:solidFill>
                  <a:srgbClr val="4C4D4E"/>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Klik for at redigere i master</a:t>
            </a:r>
          </a:p>
        </p:txBody>
      </p:sp>
      <p:sp>
        <p:nvSpPr>
          <p:cNvPr id="7"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D7114DE0-DEE3-4D0E-A5B6-CE7B0328778F}" type="datetime2">
              <a:rPr lang="da-DK" smtClean="0"/>
              <a:pPr>
                <a:defRPr/>
              </a:pPr>
              <a:t>31. oktober 2013</a:t>
            </a:fld>
            <a:endParaRPr lang="da-DK" dirty="0"/>
          </a:p>
        </p:txBody>
      </p:sp>
      <p:sp>
        <p:nvSpPr>
          <p:cNvPr id="8"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6B4243A3-929D-4A8A-B316-0A8753EE4ED6}" type="slidenum">
              <a:rPr lang="da-DK"/>
              <a:pPr>
                <a:defRPr/>
              </a:pPr>
              <a:t>‹nr.›</a:t>
            </a:fld>
            <a:r>
              <a:rPr lang="da-DK" dirty="0">
                <a:solidFill>
                  <a:schemeClr val="bg1"/>
                </a:solidFill>
              </a:rPr>
              <a:t>...</a:t>
            </a:r>
            <a:r>
              <a:rPr lang="da-DK" dirty="0"/>
              <a:t>|</a:t>
            </a:r>
          </a:p>
        </p:txBody>
      </p:sp>
      <p:pic>
        <p:nvPicPr>
          <p:cNvPr id="9" name="Bille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ammenligning">
    <p:bg>
      <p:bgPr>
        <a:solidFill>
          <a:schemeClr val="bg1"/>
        </a:solidFill>
        <a:effectLst/>
      </p:bgPr>
    </p:bg>
    <p:spTree>
      <p:nvGrpSpPr>
        <p:cNvPr id="1" name=""/>
        <p:cNvGrpSpPr/>
        <p:nvPr/>
      </p:nvGrpSpPr>
      <p:grpSpPr>
        <a:xfrm>
          <a:off x="0" y="0"/>
          <a:ext cx="0" cy="0"/>
          <a:chOff x="0" y="0"/>
          <a:chExt cx="0" cy="0"/>
        </a:xfrm>
      </p:grpSpPr>
      <p:pic>
        <p:nvPicPr>
          <p:cNvPr id="8" name="Billede 3" descr="tekst_side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113"/>
            <a:ext cx="9144000" cy="1019176"/>
          </a:xfrm>
          <a:prstGeom prst="rect">
            <a:avLst/>
          </a:prstGeom>
          <a:noFill/>
          <a:ln w="9525">
            <a:noFill/>
            <a:miter lim="800000"/>
            <a:headEnd/>
            <a:tailEnd/>
          </a:ln>
        </p:spPr>
      </p:pic>
      <p:sp>
        <p:nvSpPr>
          <p:cNvPr id="2" name="Titel 1"/>
          <p:cNvSpPr>
            <a:spLocks noGrp="1"/>
          </p:cNvSpPr>
          <p:nvPr>
            <p:ph type="title"/>
          </p:nvPr>
        </p:nvSpPr>
        <p:spPr>
          <a:xfrm>
            <a:off x="972000" y="979200"/>
            <a:ext cx="7200400" cy="1143000"/>
          </a:xfrm>
        </p:spPr>
        <p:txBody>
          <a:bodyPr/>
          <a:lstStyle>
            <a:lvl1pPr algn="l">
              <a:defRPr sz="3000" b="1"/>
            </a:lvl1pPr>
          </a:lstStyle>
          <a:p>
            <a:r>
              <a:rPr lang="da-DK" smtClean="0"/>
              <a:t>Klik for at redigere i master</a:t>
            </a:r>
            <a:endParaRPr lang="da-DK" dirty="0"/>
          </a:p>
        </p:txBody>
      </p:sp>
      <p:sp>
        <p:nvSpPr>
          <p:cNvPr id="3" name="Pladsholder til tekst 2"/>
          <p:cNvSpPr>
            <a:spLocks noGrp="1"/>
          </p:cNvSpPr>
          <p:nvPr>
            <p:ph type="body" idx="1"/>
          </p:nvPr>
        </p:nvSpPr>
        <p:spPr>
          <a:xfrm>
            <a:off x="972000" y="2124000"/>
            <a:ext cx="3528000" cy="800944"/>
          </a:xfrm>
          <a:prstGeom prst="rect">
            <a:avLst/>
          </a:prstGeom>
        </p:spPr>
        <p:txBody>
          <a:bodyPr anchor="ct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4" name="Pladsholder til indhold 3"/>
          <p:cNvSpPr>
            <a:spLocks noGrp="1"/>
          </p:cNvSpPr>
          <p:nvPr>
            <p:ph sz="half" idx="2"/>
          </p:nvPr>
        </p:nvSpPr>
        <p:spPr>
          <a:xfrm>
            <a:off x="972000" y="2924944"/>
            <a:ext cx="3528000" cy="3452384"/>
          </a:xfrm>
          <a:prstGeom prst="rect">
            <a:avLst/>
          </a:prstGeom>
          <a:noFill/>
          <a:ln w="9525">
            <a:noFill/>
            <a:miter lim="800000"/>
            <a:headEnd/>
            <a:tailEnd/>
          </a:ln>
        </p:spPr>
        <p:txBody>
          <a:bodyPr/>
          <a:lstStyle>
            <a:lvl1pPr marL="432000" indent="-432000" algn="l" defTabSz="457200" rtl="0" eaLnBrk="0" fontAlgn="base" hangingPunct="0">
              <a:spcBef>
                <a:spcPct val="20000"/>
              </a:spcBef>
              <a:spcAft>
                <a:spcPct val="0"/>
              </a:spcAft>
              <a:buFontTx/>
              <a:buBlip>
                <a:blip r:embed="rId3"/>
              </a:buBlip>
              <a:defRPr lang="da-DK" sz="2400" kern="1200" dirty="0" smtClean="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FontTx/>
              <a:buBlip>
                <a:blip r:embed="rId3"/>
              </a:buBlip>
              <a:defRPr lang="da-DK" sz="2000" kern="1200" dirty="0" smtClean="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FontTx/>
              <a:buBlip>
                <a:blip r:embed="rId3"/>
              </a:buBlip>
              <a:defRPr sz="2000"/>
            </a:lvl3pPr>
            <a:lvl4pPr marL="1728000" indent="-432000" algn="l" defTabSz="457200" rtl="0" eaLnBrk="0" fontAlgn="base" hangingPunct="0">
              <a:spcBef>
                <a:spcPct val="20000"/>
              </a:spcBef>
              <a:spcAft>
                <a:spcPct val="0"/>
              </a:spcAft>
              <a:buFontTx/>
              <a:buBlip>
                <a:blip r:embed="rId3"/>
              </a:buBlip>
              <a:defRPr sz="2000"/>
            </a:lvl4pPr>
            <a:lvl5pPr marL="2160000" indent="-432000" algn="l" defTabSz="457200" rtl="0" eaLnBrk="0" fontAlgn="base" hangingPunct="0">
              <a:spcBef>
                <a:spcPct val="20000"/>
              </a:spcBef>
              <a:spcAft>
                <a:spcPct val="0"/>
              </a:spcAft>
              <a:buFontTx/>
              <a:buBlip>
                <a:blip r:embed="rId3"/>
              </a:buBlip>
              <a:defRPr sz="20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5" name="Pladsholder til tekst 4"/>
          <p:cNvSpPr>
            <a:spLocks noGrp="1"/>
          </p:cNvSpPr>
          <p:nvPr>
            <p:ph type="body" sz="quarter" idx="3"/>
          </p:nvPr>
        </p:nvSpPr>
        <p:spPr>
          <a:xfrm>
            <a:off x="4644400" y="2141166"/>
            <a:ext cx="3528000" cy="783778"/>
          </a:xfrm>
          <a:prstGeom prst="rect">
            <a:avLst/>
          </a:prstGeom>
          <a:noFill/>
          <a:ln w="9525">
            <a:noFill/>
            <a:miter lim="800000"/>
            <a:headEnd/>
            <a:tailEnd/>
          </a:ln>
        </p:spPr>
        <p:txBody>
          <a:bodyPr anchor="ctr"/>
          <a:lstStyle>
            <a:lvl1pPr marL="0" indent="0">
              <a:buNone/>
              <a:defRPr lang="da-DK" sz="2400" b="1" kern="1200" dirty="0" smtClean="0">
                <a:solidFill>
                  <a:schemeClr val="tx1"/>
                </a:solidFill>
                <a:latin typeface="Arial" pitchFamily="34" charset="0"/>
                <a:ea typeface="+mn-ea"/>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i master</a:t>
            </a:r>
          </a:p>
        </p:txBody>
      </p:sp>
      <p:sp>
        <p:nvSpPr>
          <p:cNvPr id="6" name="Pladsholder til indhold 5"/>
          <p:cNvSpPr>
            <a:spLocks noGrp="1"/>
          </p:cNvSpPr>
          <p:nvPr>
            <p:ph sz="quarter" idx="4"/>
          </p:nvPr>
        </p:nvSpPr>
        <p:spPr>
          <a:xfrm>
            <a:off x="4644400" y="2924944"/>
            <a:ext cx="3528000" cy="3452384"/>
          </a:xfrm>
          <a:prstGeom prst="rect">
            <a:avLst/>
          </a:prstGeom>
          <a:noFill/>
          <a:ln w="9525">
            <a:noFill/>
            <a:miter lim="800000"/>
            <a:headEnd/>
            <a:tailEnd/>
          </a:ln>
        </p:spPr>
        <p:txBody>
          <a:bodyPr/>
          <a:lstStyle>
            <a:lvl1pPr marL="432000" indent="-432000" algn="l" defTabSz="457200" rtl="0" eaLnBrk="0" fontAlgn="base" hangingPunct="0">
              <a:spcBef>
                <a:spcPct val="20000"/>
              </a:spcBef>
              <a:spcAft>
                <a:spcPct val="0"/>
              </a:spcAft>
              <a:buFontTx/>
              <a:buBlip>
                <a:blip r:embed="rId3"/>
              </a:buBlip>
              <a:defRPr lang="da-DK" sz="2400" kern="1200" dirty="0" smtClean="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FontTx/>
              <a:buBlip>
                <a:blip r:embed="rId3"/>
              </a:buBlip>
              <a:defRPr lang="da-DK" sz="2000" kern="1200" dirty="0" smtClean="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FontTx/>
              <a:buBlip>
                <a:blip r:embed="rId3"/>
              </a:buBlip>
              <a:defRPr sz="2000"/>
            </a:lvl3pPr>
            <a:lvl4pPr marL="1728000" indent="-432000" algn="l" defTabSz="457200" rtl="0" eaLnBrk="0" fontAlgn="base" hangingPunct="0">
              <a:spcBef>
                <a:spcPct val="20000"/>
              </a:spcBef>
              <a:spcAft>
                <a:spcPct val="0"/>
              </a:spcAft>
              <a:buFontTx/>
              <a:buBlip>
                <a:blip r:embed="rId3"/>
              </a:buBlip>
              <a:defRPr sz="2000"/>
            </a:lvl4pPr>
            <a:lvl5pPr marL="2160000" indent="-432000" algn="l" defTabSz="457200" rtl="0" eaLnBrk="0" fontAlgn="base" hangingPunct="0">
              <a:spcBef>
                <a:spcPct val="20000"/>
              </a:spcBef>
              <a:spcAft>
                <a:spcPct val="0"/>
              </a:spcAft>
              <a:buFontTx/>
              <a:buBlip>
                <a:blip r:embed="rId3"/>
              </a:buBlip>
              <a:defRPr sz="2000"/>
            </a:lvl5pPr>
            <a:lvl6pPr>
              <a:defRPr sz="1600"/>
            </a:lvl6pPr>
            <a:lvl7pPr>
              <a:defRPr sz="1600"/>
            </a:lvl7pPr>
            <a:lvl8pPr>
              <a:defRPr sz="1600"/>
            </a:lvl8pPr>
            <a:lvl9pPr>
              <a:defRPr sz="16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10"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6F81A642-367A-4B43-8A83-4F0DF42CFBE7}" type="datetime2">
              <a:rPr lang="da-DK" smtClean="0"/>
              <a:pPr>
                <a:defRPr/>
              </a:pPr>
              <a:t>31. oktober 2013</a:t>
            </a:fld>
            <a:endParaRPr lang="da-DK"/>
          </a:p>
        </p:txBody>
      </p:sp>
      <p:sp>
        <p:nvSpPr>
          <p:cNvPr id="11"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7C832E5B-08C6-4B8C-9167-F0D32D01E75E}" type="slidenum">
              <a:rPr lang="da-DK"/>
              <a:pPr>
                <a:defRPr/>
              </a:pPr>
              <a:t>‹nr.›</a:t>
            </a:fld>
            <a:r>
              <a:rPr lang="da-DK" dirty="0">
                <a:solidFill>
                  <a:schemeClr val="bg1"/>
                </a:solidFill>
              </a:rPr>
              <a:t>...</a:t>
            </a:r>
            <a:r>
              <a:rPr lang="da-DK" dirty="0"/>
              <a:t>|</a:t>
            </a:r>
          </a:p>
        </p:txBody>
      </p:sp>
      <p:pic>
        <p:nvPicPr>
          <p:cNvPr id="12" name="Billed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Indhold med billedtekst">
    <p:bg>
      <p:bgPr>
        <a:solidFill>
          <a:schemeClr val="bg1"/>
        </a:solidFill>
        <a:effectLst/>
      </p:bgPr>
    </p:bg>
    <p:spTree>
      <p:nvGrpSpPr>
        <p:cNvPr id="1" name=""/>
        <p:cNvGrpSpPr/>
        <p:nvPr/>
      </p:nvGrpSpPr>
      <p:grpSpPr>
        <a:xfrm>
          <a:off x="0" y="0"/>
          <a:ext cx="0" cy="0"/>
          <a:chOff x="0" y="0"/>
          <a:chExt cx="0" cy="0"/>
        </a:xfrm>
      </p:grpSpPr>
      <p:pic>
        <p:nvPicPr>
          <p:cNvPr id="6" name="Billede 3" descr="tekst_side2.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11113"/>
            <a:ext cx="9144000" cy="1019176"/>
          </a:xfrm>
          <a:prstGeom prst="rect">
            <a:avLst/>
          </a:prstGeom>
          <a:noFill/>
          <a:ln w="9525">
            <a:noFill/>
            <a:miter lim="800000"/>
            <a:headEnd/>
            <a:tailEnd/>
          </a:ln>
        </p:spPr>
      </p:pic>
      <p:sp>
        <p:nvSpPr>
          <p:cNvPr id="2" name="Titel 1"/>
          <p:cNvSpPr>
            <a:spLocks noGrp="1"/>
          </p:cNvSpPr>
          <p:nvPr>
            <p:ph type="title"/>
          </p:nvPr>
        </p:nvSpPr>
        <p:spPr>
          <a:xfrm>
            <a:off x="972000" y="979200"/>
            <a:ext cx="3311968" cy="1297672"/>
          </a:xfrm>
        </p:spPr>
        <p:txBody>
          <a:bodyPr/>
          <a:lstStyle>
            <a:lvl1pPr algn="l">
              <a:defRPr sz="2400" b="1"/>
            </a:lvl1pPr>
          </a:lstStyle>
          <a:p>
            <a:r>
              <a:rPr lang="da-DK" smtClean="0"/>
              <a:t>Klik for at redigere i master</a:t>
            </a:r>
            <a:endParaRPr lang="da-DK" dirty="0"/>
          </a:p>
        </p:txBody>
      </p:sp>
      <p:sp>
        <p:nvSpPr>
          <p:cNvPr id="3" name="Pladsholder til indhold 2"/>
          <p:cNvSpPr>
            <a:spLocks noGrp="1"/>
          </p:cNvSpPr>
          <p:nvPr>
            <p:ph idx="1"/>
          </p:nvPr>
        </p:nvSpPr>
        <p:spPr>
          <a:xfrm>
            <a:off x="4644008" y="979200"/>
            <a:ext cx="3528000" cy="5403600"/>
          </a:xfrm>
          <a:prstGeom prst="rect">
            <a:avLst/>
          </a:prstGeom>
          <a:noFill/>
          <a:ln w="9525">
            <a:noFill/>
            <a:miter lim="800000"/>
            <a:headEnd/>
            <a:tailEnd/>
          </a:ln>
        </p:spPr>
        <p:txBody>
          <a:bodyPr/>
          <a:lstStyle>
            <a:lvl1pPr marL="432000" indent="-432000" algn="l" defTabSz="457200" rtl="0" eaLnBrk="0" fontAlgn="base" hangingPunct="0">
              <a:spcBef>
                <a:spcPct val="20000"/>
              </a:spcBef>
              <a:spcAft>
                <a:spcPct val="0"/>
              </a:spcAft>
              <a:buFontTx/>
              <a:buBlip>
                <a:blip r:embed="rId3"/>
              </a:buBlip>
              <a:defRPr lang="da-DK" sz="2400" kern="1200" dirty="0" smtClean="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FontTx/>
              <a:buBlip>
                <a:blip r:embed="rId3"/>
              </a:buBlip>
              <a:defRPr lang="da-DK" sz="2000" kern="1200" dirty="0" smtClean="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FontTx/>
              <a:buBlip>
                <a:blip r:embed="rId3"/>
              </a:buBlip>
              <a:defRPr lang="da-DK" sz="2000" kern="1200" dirty="0" smtClean="0">
                <a:solidFill>
                  <a:schemeClr val="tx1"/>
                </a:solidFill>
                <a:latin typeface="Arial" pitchFamily="34" charset="0"/>
                <a:ea typeface="+mn-ea"/>
                <a:cs typeface="Arial" pitchFamily="34" charset="0"/>
              </a:defRPr>
            </a:lvl3pPr>
            <a:lvl4pPr marL="1728000" indent="-432000" algn="l" defTabSz="457200" rtl="0" eaLnBrk="0" fontAlgn="base" hangingPunct="0">
              <a:spcBef>
                <a:spcPct val="20000"/>
              </a:spcBef>
              <a:spcAft>
                <a:spcPct val="0"/>
              </a:spcAft>
              <a:buFontTx/>
              <a:buBlip>
                <a:blip r:embed="rId3"/>
              </a:buBlip>
              <a:defRPr lang="da-DK" sz="2000" kern="1200" dirty="0" smtClean="0">
                <a:solidFill>
                  <a:schemeClr val="tx1"/>
                </a:solidFill>
                <a:latin typeface="Arial" pitchFamily="34" charset="0"/>
                <a:ea typeface="+mn-ea"/>
                <a:cs typeface="Arial" pitchFamily="34" charset="0"/>
              </a:defRPr>
            </a:lvl4pPr>
            <a:lvl5pPr marL="2160000" marR="0" indent="-432000" algn="l" defTabSz="457200" rtl="0" eaLnBrk="0" fontAlgn="base" latinLnBrk="0" hangingPunct="0">
              <a:lnSpc>
                <a:spcPct val="100000"/>
              </a:lnSpc>
              <a:spcBef>
                <a:spcPct val="20000"/>
              </a:spcBef>
              <a:spcAft>
                <a:spcPct val="0"/>
              </a:spcAft>
              <a:buClrTx/>
              <a:buSzTx/>
              <a:buFontTx/>
              <a:buBlip>
                <a:blip r:embed="rId3"/>
              </a:buBlip>
              <a:tabLst/>
              <a:defRPr lang="da-DK" sz="2000" kern="1200" dirty="0">
                <a:solidFill>
                  <a:schemeClr val="tx1"/>
                </a:solidFill>
                <a:latin typeface="Arial" pitchFamily="34" charset="0"/>
                <a:ea typeface="+mn-ea"/>
                <a:cs typeface="Arial" pitchFamily="34" charset="0"/>
              </a:defRPr>
            </a:lvl5pPr>
            <a:lvl6pPr>
              <a:defRPr sz="2000"/>
            </a:lvl6pPr>
            <a:lvl7pPr>
              <a:defRPr sz="2000"/>
            </a:lvl7pPr>
            <a:lvl8pPr>
              <a:defRPr sz="2000"/>
            </a:lvl8pPr>
            <a:lvl9pPr>
              <a:defRPr sz="20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4" name="Pladsholder til tekst 3"/>
          <p:cNvSpPr>
            <a:spLocks noGrp="1"/>
          </p:cNvSpPr>
          <p:nvPr>
            <p:ph type="body" sz="half" idx="2"/>
          </p:nvPr>
        </p:nvSpPr>
        <p:spPr>
          <a:xfrm>
            <a:off x="972000" y="2276872"/>
            <a:ext cx="3311968" cy="4105928"/>
          </a:xfrm>
          <a:prstGeom prst="rect">
            <a:avLst/>
          </a:prstGeom>
        </p:spPr>
        <p:txBody>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i master</a:t>
            </a:r>
          </a:p>
        </p:txBody>
      </p:sp>
      <p:sp>
        <p:nvSpPr>
          <p:cNvPr id="8"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0C5698F6-EE91-4323-ADFF-4B1E5BF3E11E}" type="datetime2">
              <a:rPr lang="da-DK" smtClean="0"/>
              <a:pPr>
                <a:defRPr/>
              </a:pPr>
              <a:t>31. oktober 2013</a:t>
            </a:fld>
            <a:endParaRPr lang="da-DK"/>
          </a:p>
        </p:txBody>
      </p:sp>
      <p:sp>
        <p:nvSpPr>
          <p:cNvPr id="9"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BA8CED15-0100-42AA-9A37-BAC57ACD4F41}" type="slidenum">
              <a:rPr lang="da-DK"/>
              <a:pPr>
                <a:defRPr/>
              </a:pPr>
              <a:t>‹nr.›</a:t>
            </a:fld>
            <a:r>
              <a:rPr lang="da-DK" dirty="0">
                <a:solidFill>
                  <a:schemeClr val="bg1"/>
                </a:solidFill>
              </a:rPr>
              <a:t>...</a:t>
            </a:r>
            <a:r>
              <a:rPr lang="da-DK" dirty="0"/>
              <a:t>|</a:t>
            </a:r>
          </a:p>
        </p:txBody>
      </p:sp>
      <p:pic>
        <p:nvPicPr>
          <p:cNvPr id="10" name="Billed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el og indholdsobjekt">
    <p:bg>
      <p:bgPr>
        <a:solidFill>
          <a:schemeClr val="bg1"/>
        </a:solidFill>
        <a:effectLst/>
      </p:bgPr>
    </p:bg>
    <p:spTree>
      <p:nvGrpSpPr>
        <p:cNvPr id="1" name=""/>
        <p:cNvGrpSpPr/>
        <p:nvPr/>
      </p:nvGrpSpPr>
      <p:grpSpPr>
        <a:xfrm>
          <a:off x="0" y="0"/>
          <a:ext cx="0" cy="0"/>
          <a:chOff x="0" y="0"/>
          <a:chExt cx="0" cy="0"/>
        </a:xfrm>
      </p:grpSpPr>
      <p:pic>
        <p:nvPicPr>
          <p:cNvPr id="5" name="Billede 3" descr="tekst_side2.png"/>
          <p:cNvPicPr>
            <a:picLocks noChangeAspect="1"/>
          </p:cNvPicPr>
          <p:nvPr/>
        </p:nvPicPr>
        <p:blipFill>
          <a:blip r:embed="rId2"/>
          <a:srcRect/>
          <a:stretch>
            <a:fillRect/>
          </a:stretch>
        </p:blipFill>
        <p:spPr bwMode="auto">
          <a:xfrm>
            <a:off x="0" y="-11113"/>
            <a:ext cx="9144000" cy="1019176"/>
          </a:xfrm>
          <a:prstGeom prst="rect">
            <a:avLst/>
          </a:prstGeom>
          <a:noFill/>
          <a:ln w="9525">
            <a:noFill/>
            <a:miter lim="800000"/>
            <a:headEnd/>
            <a:tailEnd/>
          </a:ln>
        </p:spPr>
      </p:pic>
      <p:sp>
        <p:nvSpPr>
          <p:cNvPr id="2" name="Titel 1"/>
          <p:cNvSpPr>
            <a:spLocks noGrp="1"/>
          </p:cNvSpPr>
          <p:nvPr>
            <p:ph type="title"/>
          </p:nvPr>
        </p:nvSpPr>
        <p:spPr>
          <a:xfrm>
            <a:off x="972000" y="980728"/>
            <a:ext cx="7200400" cy="1143000"/>
          </a:xfrm>
          <a:noFill/>
          <a:ln>
            <a:noFill/>
          </a:ln>
        </p:spPr>
        <p:txBody>
          <a:bodyPr>
            <a:noAutofit/>
          </a:bodyPr>
          <a:lstStyle>
            <a:lvl1pPr algn="l">
              <a:defRPr lang="da-DK" b="1" dirty="0"/>
            </a:lvl1pPr>
          </a:lstStyle>
          <a:p>
            <a:pPr lvl="0"/>
            <a:r>
              <a:rPr lang="da-DK" smtClean="0"/>
              <a:t>Klik for at redigere titeltypografi i masteren</a:t>
            </a:r>
            <a:endParaRPr lang="da-DK" dirty="0"/>
          </a:p>
        </p:txBody>
      </p:sp>
      <p:sp>
        <p:nvSpPr>
          <p:cNvPr id="3" name="Pladsholder til indhold 2"/>
          <p:cNvSpPr>
            <a:spLocks noGrp="1"/>
          </p:cNvSpPr>
          <p:nvPr>
            <p:ph idx="1"/>
          </p:nvPr>
        </p:nvSpPr>
        <p:spPr>
          <a:xfrm>
            <a:off x="972000" y="2123728"/>
            <a:ext cx="7200400" cy="4257600"/>
          </a:xfrm>
          <a:prstGeom prst="rect">
            <a:avLst/>
          </a:prstGeom>
        </p:spPr>
        <p:txBody>
          <a:bodyPr/>
          <a:lstStyle>
            <a:lvl1pPr marL="432000" indent="-432000" algn="l" defTabSz="457200" rtl="0" eaLnBrk="0" fontAlgn="base" hangingPunct="0">
              <a:spcBef>
                <a:spcPct val="20000"/>
              </a:spcBef>
              <a:spcAft>
                <a:spcPct val="0"/>
              </a:spcAft>
              <a:buFontTx/>
              <a:buBlip>
                <a:blip r:embed="rId3"/>
              </a:buBlip>
              <a:defRPr sz="2400"/>
            </a:lvl1pPr>
            <a:lvl2pPr marL="864000" indent="-432000" algn="l" defTabSz="457200" rtl="0" eaLnBrk="0" fontAlgn="base" hangingPunct="0">
              <a:spcBef>
                <a:spcPct val="20000"/>
              </a:spcBef>
              <a:spcAft>
                <a:spcPct val="0"/>
              </a:spcAft>
              <a:buFontTx/>
              <a:buBlip>
                <a:blip r:embed="rId3"/>
              </a:buBlip>
              <a:defRPr sz="2000"/>
            </a:lvl2pPr>
            <a:lvl3pPr marL="1296000" indent="-432000" algn="l" defTabSz="457200" rtl="0" eaLnBrk="0" fontAlgn="base" hangingPunct="0">
              <a:spcBef>
                <a:spcPct val="20000"/>
              </a:spcBef>
              <a:spcAft>
                <a:spcPct val="0"/>
              </a:spcAft>
              <a:buFontTx/>
              <a:buBlip>
                <a:blip r:embed="rId3"/>
              </a:buBlip>
              <a:defRPr sz="2000"/>
            </a:lvl3pPr>
            <a:lvl4pPr marL="1728000" indent="-432000" algn="l" defTabSz="457200" rtl="0" eaLnBrk="0" fontAlgn="base" hangingPunct="0">
              <a:spcBef>
                <a:spcPct val="20000"/>
              </a:spcBef>
              <a:spcAft>
                <a:spcPct val="0"/>
              </a:spcAft>
              <a:buFontTx/>
              <a:buBlip>
                <a:blip r:embed="rId3"/>
              </a:buBlip>
              <a:defRPr sz="2000"/>
            </a:lvl4pPr>
            <a:lvl5pPr marL="2160000" indent="-432000" algn="l" defTabSz="457200" rtl="0" eaLnBrk="0" fontAlgn="base" hangingPunct="0">
              <a:spcBef>
                <a:spcPct val="20000"/>
              </a:spcBef>
              <a:spcAft>
                <a:spcPct val="0"/>
              </a:spcAft>
              <a:buFontTx/>
              <a:buBlip>
                <a:blip r:embed="rId3"/>
              </a:buBlip>
              <a:defRPr sz="2000"/>
            </a:lvl5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11" name="Pladsholder til billede 7"/>
          <p:cNvSpPr>
            <a:spLocks noGrp="1"/>
          </p:cNvSpPr>
          <p:nvPr>
            <p:ph type="pic" sz="quarter" idx="14"/>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800" kern="1200" noProof="0" dirty="0">
                <a:solidFill>
                  <a:schemeClr val="tx1"/>
                </a:solidFill>
                <a:latin typeface="Arial" pitchFamily="34" charset="0"/>
                <a:ea typeface="+mn-ea"/>
                <a:cs typeface="Arial" pitchFamily="34" charset="0"/>
              </a:defRPr>
            </a:lvl1pPr>
          </a:lstStyle>
          <a:p>
            <a:pPr lvl="0"/>
            <a:r>
              <a:rPr lang="da-DK" noProof="0" smtClean="0"/>
              <a:t>Klik på ikonet for at tilføje et billede</a:t>
            </a:r>
            <a:endParaRPr lang="da-DK" noProof="0" dirty="0"/>
          </a:p>
        </p:txBody>
      </p:sp>
      <p:sp>
        <p:nvSpPr>
          <p:cNvPr id="7"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646978FC-87EC-43D5-A233-83790AF7C5F4}" type="datetime2">
              <a:rPr lang="da-DK" smtClean="0">
                <a:solidFill>
                  <a:prstClr val="black">
                    <a:tint val="75000"/>
                  </a:prstClr>
                </a:solidFill>
              </a:rPr>
              <a:pPr>
                <a:defRPr/>
              </a:pPr>
              <a:t>31. oktober 2013</a:t>
            </a:fld>
            <a:endParaRPr lang="da-DK" dirty="0">
              <a:solidFill>
                <a:prstClr val="black">
                  <a:tint val="75000"/>
                </a:prstClr>
              </a:solidFill>
            </a:endParaRPr>
          </a:p>
        </p:txBody>
      </p:sp>
      <p:sp>
        <p:nvSpPr>
          <p:cNvPr id="8"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32EA3071-399C-41CA-B779-F21EED4EC28E}" type="slidenum">
              <a:rPr lang="da-DK">
                <a:solidFill>
                  <a:prstClr val="black">
                    <a:tint val="75000"/>
                  </a:prstClr>
                </a:solidFill>
              </a:rPr>
              <a:pPr>
                <a:defRPr/>
              </a:pPr>
              <a:t>‹nr.›</a:t>
            </a:fld>
            <a:r>
              <a:rPr lang="da-DK" dirty="0">
                <a:solidFill>
                  <a:prstClr val="white"/>
                </a:solidFill>
              </a:rPr>
              <a:t>...</a:t>
            </a:r>
            <a:r>
              <a:rPr lang="da-DK" dirty="0">
                <a:solidFill>
                  <a:prstClr val="black">
                    <a:tint val="75000"/>
                  </a:prstClr>
                </a:solidFill>
              </a:rPr>
              <a:t>|</a:t>
            </a:r>
          </a:p>
        </p:txBody>
      </p:sp>
      <p:pic>
        <p:nvPicPr>
          <p:cNvPr id="9" name="Billede 8" descr="VFL_DK_Logo_Kvaeg.png"/>
          <p:cNvPicPr>
            <a:picLocks noChangeAspect="1"/>
          </p:cNvPicPr>
          <p:nvPr userDrawn="1"/>
        </p:nvPicPr>
        <p:blipFill>
          <a:blip r:embed="rId4"/>
          <a:stretch>
            <a:fillRect/>
          </a:stretch>
        </p:blipFill>
        <p:spPr>
          <a:xfrm>
            <a:off x="308413" y="307119"/>
            <a:ext cx="3536386" cy="472454"/>
          </a:xfrm>
          <a:prstGeom prst="rect">
            <a:avLst/>
          </a:prstGeom>
        </p:spPr>
      </p:pic>
    </p:spTree>
    <p:extLst>
      <p:ext uri="{BB962C8B-B14F-4D97-AF65-F5344CB8AC3E}">
        <p14:creationId xmlns:p14="http://schemas.microsoft.com/office/powerpoint/2010/main" val="917512139"/>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el og indholdsobjekt">
    <p:bg>
      <p:bgPr>
        <a:solidFill>
          <a:schemeClr val="bg1"/>
        </a:solidFill>
        <a:effectLst/>
      </p:bgPr>
    </p:bg>
    <p:spTree>
      <p:nvGrpSpPr>
        <p:cNvPr id="1" name=""/>
        <p:cNvGrpSpPr/>
        <p:nvPr/>
      </p:nvGrpSpPr>
      <p:grpSpPr>
        <a:xfrm>
          <a:off x="0" y="0"/>
          <a:ext cx="0" cy="0"/>
          <a:chOff x="0" y="0"/>
          <a:chExt cx="0" cy="0"/>
        </a:xfrm>
      </p:grpSpPr>
      <p:pic>
        <p:nvPicPr>
          <p:cNvPr id="5" name="Billede 3" descr="tekst_side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113"/>
            <a:ext cx="9144000" cy="1019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lede 8" descr="VFL_DK_Logo_Kvaeg.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07975" y="306388"/>
            <a:ext cx="353695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a:xfrm>
            <a:off x="972000" y="980728"/>
            <a:ext cx="7200400" cy="1143000"/>
          </a:xfrm>
          <a:noFill/>
          <a:ln>
            <a:noFill/>
          </a:ln>
        </p:spPr>
        <p:txBody>
          <a:bodyPr>
            <a:noAutofit/>
          </a:bodyPr>
          <a:lstStyle>
            <a:lvl1pPr algn="l">
              <a:defRPr lang="da-DK" b="1" dirty="0"/>
            </a:lvl1pPr>
          </a:lstStyle>
          <a:p>
            <a:pPr lvl="0"/>
            <a:r>
              <a:rPr lang="da-DK" smtClean="0"/>
              <a:t>Klik for at redigere titeltypografi i masteren</a:t>
            </a:r>
            <a:endParaRPr lang="da-DK" dirty="0"/>
          </a:p>
        </p:txBody>
      </p:sp>
      <p:sp>
        <p:nvSpPr>
          <p:cNvPr id="3" name="Pladsholder til indhold 2"/>
          <p:cNvSpPr>
            <a:spLocks noGrp="1"/>
          </p:cNvSpPr>
          <p:nvPr>
            <p:ph idx="1"/>
          </p:nvPr>
        </p:nvSpPr>
        <p:spPr>
          <a:xfrm>
            <a:off x="972000" y="2123728"/>
            <a:ext cx="7200400" cy="4257600"/>
          </a:xfrm>
          <a:prstGeom prst="rect">
            <a:avLst/>
          </a:prstGeom>
        </p:spPr>
        <p:txBody>
          <a:bodyPr/>
          <a:lstStyle>
            <a:lvl1pPr marL="432000" indent="-432000" algn="l" defTabSz="457200" rtl="0" eaLnBrk="0" fontAlgn="base" hangingPunct="0">
              <a:spcBef>
                <a:spcPct val="20000"/>
              </a:spcBef>
              <a:spcAft>
                <a:spcPct val="0"/>
              </a:spcAft>
              <a:buFontTx/>
              <a:buBlip>
                <a:blip r:embed="rId4"/>
              </a:buBlip>
              <a:defRPr sz="2400"/>
            </a:lvl1pPr>
            <a:lvl2pPr marL="864000" indent="-432000" algn="l" defTabSz="457200" rtl="0" eaLnBrk="0" fontAlgn="base" hangingPunct="0">
              <a:spcBef>
                <a:spcPct val="20000"/>
              </a:spcBef>
              <a:spcAft>
                <a:spcPct val="0"/>
              </a:spcAft>
              <a:buFontTx/>
              <a:buBlip>
                <a:blip r:embed="rId4"/>
              </a:buBlip>
              <a:defRPr sz="2000"/>
            </a:lvl2pPr>
            <a:lvl3pPr marL="1296000" indent="-432000" algn="l" defTabSz="457200" rtl="0" eaLnBrk="0" fontAlgn="base" hangingPunct="0">
              <a:spcBef>
                <a:spcPct val="20000"/>
              </a:spcBef>
              <a:spcAft>
                <a:spcPct val="0"/>
              </a:spcAft>
              <a:buFontTx/>
              <a:buBlip>
                <a:blip r:embed="rId4"/>
              </a:buBlip>
              <a:defRPr sz="2000"/>
            </a:lvl3pPr>
            <a:lvl4pPr marL="1728000" indent="-432000" algn="l" defTabSz="457200" rtl="0" eaLnBrk="0" fontAlgn="base" hangingPunct="0">
              <a:spcBef>
                <a:spcPct val="20000"/>
              </a:spcBef>
              <a:spcAft>
                <a:spcPct val="0"/>
              </a:spcAft>
              <a:buFontTx/>
              <a:buBlip>
                <a:blip r:embed="rId4"/>
              </a:buBlip>
              <a:defRPr sz="2000"/>
            </a:lvl4pPr>
            <a:lvl5pPr marL="2160000" indent="-432000" algn="l" defTabSz="457200" rtl="0" eaLnBrk="0" fontAlgn="base" hangingPunct="0">
              <a:spcBef>
                <a:spcPct val="20000"/>
              </a:spcBef>
              <a:spcAft>
                <a:spcPct val="0"/>
              </a:spcAft>
              <a:buFontTx/>
              <a:buBlip>
                <a:blip r:embed="rId4"/>
              </a:buBlip>
              <a:defRPr sz="2000"/>
            </a:lvl5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11" name="Pladsholder til billede 7"/>
          <p:cNvSpPr>
            <a:spLocks noGrp="1"/>
          </p:cNvSpPr>
          <p:nvPr>
            <p:ph type="pic" sz="quarter" idx="14"/>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800" kern="1200" noProof="0" dirty="0">
                <a:solidFill>
                  <a:schemeClr val="tx1"/>
                </a:solidFill>
                <a:latin typeface="Arial" pitchFamily="34" charset="0"/>
                <a:ea typeface="+mn-ea"/>
                <a:cs typeface="Arial" pitchFamily="34" charset="0"/>
              </a:defRPr>
            </a:lvl1pPr>
          </a:lstStyle>
          <a:p>
            <a:pPr lvl="0"/>
            <a:r>
              <a:rPr lang="da-DK" noProof="0" smtClean="0"/>
              <a:t>Klik på ikonet for at tilføje et billede</a:t>
            </a:r>
            <a:endParaRPr lang="da-DK" noProof="0" dirty="0"/>
          </a:p>
        </p:txBody>
      </p:sp>
      <p:sp>
        <p:nvSpPr>
          <p:cNvPr id="7"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DD525FBD-9E8A-4D91-8BE4-93336EDF4C3F}" type="datetime2">
              <a:rPr lang="da-DK">
                <a:solidFill>
                  <a:prstClr val="black">
                    <a:tint val="75000"/>
                  </a:prstClr>
                </a:solidFill>
              </a:rPr>
              <a:pPr>
                <a:defRPr/>
              </a:pPr>
              <a:t>31. oktober 2013</a:t>
            </a:fld>
            <a:endParaRPr lang="da-DK" dirty="0">
              <a:solidFill>
                <a:prstClr val="black">
                  <a:tint val="75000"/>
                </a:prstClr>
              </a:solidFill>
            </a:endParaRPr>
          </a:p>
        </p:txBody>
      </p:sp>
      <p:sp>
        <p:nvSpPr>
          <p:cNvPr id="8"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DBF23BA1-7283-47A8-B579-BE7CBE7220F8}" type="slidenum">
              <a:rPr lang="da-DK">
                <a:solidFill>
                  <a:prstClr val="black">
                    <a:tint val="75000"/>
                  </a:prstClr>
                </a:solidFill>
              </a:rPr>
              <a:pPr>
                <a:defRPr/>
              </a:pPr>
              <a:t>‹nr.›</a:t>
            </a:fld>
            <a:r>
              <a:rPr lang="da-DK" dirty="0">
                <a:solidFill>
                  <a:prstClr val="white"/>
                </a:solidFill>
              </a:rPr>
              <a:t>...</a:t>
            </a:r>
            <a:r>
              <a:rPr lang="da-DK" dirty="0">
                <a:solidFill>
                  <a:prstClr val="black">
                    <a:tint val="75000"/>
                  </a:prstClr>
                </a:solidFill>
              </a:rPr>
              <a:t>|</a:t>
            </a:r>
          </a:p>
        </p:txBody>
      </p:sp>
    </p:spTree>
    <p:extLst>
      <p:ext uri="{BB962C8B-B14F-4D97-AF65-F5344CB8AC3E}">
        <p14:creationId xmlns:p14="http://schemas.microsoft.com/office/powerpoint/2010/main" val="647337838"/>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m">
    <p:bg>
      <p:bgPr>
        <a:solidFill>
          <a:schemeClr val="bg1"/>
        </a:solidFill>
        <a:effectLst/>
      </p:bgPr>
    </p:bg>
    <p:spTree>
      <p:nvGrpSpPr>
        <p:cNvPr id="1" name=""/>
        <p:cNvGrpSpPr/>
        <p:nvPr/>
      </p:nvGrpSpPr>
      <p:grpSpPr>
        <a:xfrm>
          <a:off x="0" y="0"/>
          <a:ext cx="0" cy="0"/>
          <a:chOff x="0" y="0"/>
          <a:chExt cx="0" cy="0"/>
        </a:xfrm>
      </p:grpSpPr>
      <p:pic>
        <p:nvPicPr>
          <p:cNvPr id="3" name="Billede 3" descr="tekst_side2.png"/>
          <p:cNvPicPr>
            <a:picLocks noChangeAspect="1"/>
          </p:cNvPicPr>
          <p:nvPr/>
        </p:nvPicPr>
        <p:blipFill>
          <a:blip r:embed="rId2"/>
          <a:srcRect/>
          <a:stretch>
            <a:fillRect/>
          </a:stretch>
        </p:blipFill>
        <p:spPr bwMode="auto">
          <a:xfrm>
            <a:off x="0" y="-11113"/>
            <a:ext cx="9144000" cy="1019176"/>
          </a:xfrm>
          <a:prstGeom prst="rect">
            <a:avLst/>
          </a:prstGeom>
          <a:noFill/>
          <a:ln w="9525">
            <a:noFill/>
            <a:miter lim="800000"/>
            <a:headEnd/>
            <a:tailEnd/>
          </a:ln>
        </p:spPr>
      </p:pic>
      <p:sp>
        <p:nvSpPr>
          <p:cNvPr id="9" name="Pladsholder til billede 7"/>
          <p:cNvSpPr>
            <a:spLocks noGrp="1"/>
          </p:cNvSpPr>
          <p:nvPr>
            <p:ph type="pic" sz="quarter" idx="14"/>
          </p:nvPr>
        </p:nvSpPr>
        <p:spPr>
          <a:xfrm>
            <a:off x="6156176" y="116632"/>
            <a:ext cx="2664296" cy="684000"/>
          </a:xfrm>
          <a:prstGeom prst="rect">
            <a:avLst/>
          </a:prstGeom>
        </p:spPr>
        <p:txBody>
          <a:bodyPr rtlCol="0" anchor="ctr">
            <a:normAutofit/>
          </a:bodyPr>
          <a:lstStyle>
            <a:lvl1pPr algn="r">
              <a:buNone/>
              <a:defRPr sz="1800"/>
            </a:lvl1pPr>
          </a:lstStyle>
          <a:p>
            <a:pPr lvl="0"/>
            <a:r>
              <a:rPr lang="da-DK" noProof="0" smtClean="0"/>
              <a:t>Klik på ikonet for at tilføje et billede</a:t>
            </a:r>
            <a:endParaRPr lang="da-DK" noProof="0" dirty="0"/>
          </a:p>
        </p:txBody>
      </p:sp>
      <p:sp>
        <p:nvSpPr>
          <p:cNvPr id="5"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35AE181F-1F22-475A-AD2B-81E80D15A406}" type="datetime2">
              <a:rPr lang="da-DK" smtClean="0">
                <a:solidFill>
                  <a:prstClr val="black">
                    <a:tint val="75000"/>
                  </a:prstClr>
                </a:solidFill>
              </a:rPr>
              <a:pPr>
                <a:defRPr/>
              </a:pPr>
              <a:t>31. oktober 2013</a:t>
            </a:fld>
            <a:endParaRPr lang="da-DK" dirty="0">
              <a:solidFill>
                <a:prstClr val="black">
                  <a:tint val="75000"/>
                </a:prstClr>
              </a:solidFill>
            </a:endParaRPr>
          </a:p>
        </p:txBody>
      </p:sp>
      <p:sp>
        <p:nvSpPr>
          <p:cNvPr id="6"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25B83ACE-7262-49F6-96C3-9405D7838815}" type="slidenum">
              <a:rPr lang="da-DK">
                <a:solidFill>
                  <a:prstClr val="black">
                    <a:tint val="75000"/>
                  </a:prstClr>
                </a:solidFill>
              </a:rPr>
              <a:pPr>
                <a:defRPr/>
              </a:pPr>
              <a:t>‹nr.›</a:t>
            </a:fld>
            <a:r>
              <a:rPr lang="da-DK" dirty="0">
                <a:solidFill>
                  <a:prstClr val="white"/>
                </a:solidFill>
              </a:rPr>
              <a:t>...</a:t>
            </a:r>
            <a:r>
              <a:rPr lang="da-DK" dirty="0">
                <a:solidFill>
                  <a:prstClr val="black">
                    <a:tint val="75000"/>
                  </a:prstClr>
                </a:solidFill>
              </a:rPr>
              <a:t>|</a:t>
            </a:r>
          </a:p>
        </p:txBody>
      </p:sp>
      <p:pic>
        <p:nvPicPr>
          <p:cNvPr id="7" name="Billede 6" descr="VFL_DK_Logo_Kvaeg.png"/>
          <p:cNvPicPr>
            <a:picLocks noChangeAspect="1"/>
          </p:cNvPicPr>
          <p:nvPr userDrawn="1"/>
        </p:nvPicPr>
        <p:blipFill>
          <a:blip r:embed="rId3"/>
          <a:stretch>
            <a:fillRect/>
          </a:stretch>
        </p:blipFill>
        <p:spPr>
          <a:xfrm>
            <a:off x="308413" y="307119"/>
            <a:ext cx="3536386" cy="472454"/>
          </a:xfrm>
          <a:prstGeom prst="rect">
            <a:avLst/>
          </a:prstGeom>
        </p:spPr>
      </p:pic>
    </p:spTree>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om">
    <p:bg>
      <p:bgPr>
        <a:solidFill>
          <a:schemeClr val="bg1"/>
        </a:solidFill>
        <a:effectLst/>
      </p:bgPr>
    </p:bg>
    <p:spTree>
      <p:nvGrpSpPr>
        <p:cNvPr id="1" name=""/>
        <p:cNvGrpSpPr/>
        <p:nvPr/>
      </p:nvGrpSpPr>
      <p:grpSpPr>
        <a:xfrm>
          <a:off x="0" y="0"/>
          <a:ext cx="0" cy="0"/>
          <a:chOff x="0" y="0"/>
          <a:chExt cx="0" cy="0"/>
        </a:xfrm>
      </p:grpSpPr>
      <p:pic>
        <p:nvPicPr>
          <p:cNvPr id="3" name="Billede 3" descr="tekst_side2.png"/>
          <p:cNvPicPr>
            <a:picLocks noChangeAspect="1"/>
          </p:cNvPicPr>
          <p:nvPr/>
        </p:nvPicPr>
        <p:blipFill>
          <a:blip r:embed="rId2"/>
          <a:srcRect/>
          <a:stretch>
            <a:fillRect/>
          </a:stretch>
        </p:blipFill>
        <p:spPr bwMode="auto">
          <a:xfrm>
            <a:off x="0" y="-11113"/>
            <a:ext cx="9144000" cy="1019176"/>
          </a:xfrm>
          <a:prstGeom prst="rect">
            <a:avLst/>
          </a:prstGeom>
          <a:noFill/>
          <a:ln w="9525">
            <a:noFill/>
            <a:miter lim="800000"/>
            <a:headEnd/>
            <a:tailEnd/>
          </a:ln>
        </p:spPr>
      </p:pic>
      <p:sp>
        <p:nvSpPr>
          <p:cNvPr id="9" name="Pladsholder til billede 7"/>
          <p:cNvSpPr>
            <a:spLocks noGrp="1"/>
          </p:cNvSpPr>
          <p:nvPr>
            <p:ph type="pic" sz="quarter" idx="14"/>
          </p:nvPr>
        </p:nvSpPr>
        <p:spPr>
          <a:xfrm>
            <a:off x="6156176" y="116632"/>
            <a:ext cx="2664296" cy="684000"/>
          </a:xfrm>
          <a:prstGeom prst="rect">
            <a:avLst/>
          </a:prstGeom>
        </p:spPr>
        <p:txBody>
          <a:bodyPr rtlCol="0" anchor="ctr">
            <a:normAutofit/>
          </a:bodyPr>
          <a:lstStyle>
            <a:lvl1pPr algn="r">
              <a:buNone/>
              <a:defRPr sz="1800"/>
            </a:lvl1pPr>
          </a:lstStyle>
          <a:p>
            <a:pPr lvl="0"/>
            <a:r>
              <a:rPr lang="da-DK" noProof="0" smtClean="0"/>
              <a:t>Klik på ikonet for at tilføje et billede</a:t>
            </a:r>
            <a:endParaRPr lang="da-DK" noProof="0" dirty="0"/>
          </a:p>
        </p:txBody>
      </p:sp>
      <p:sp>
        <p:nvSpPr>
          <p:cNvPr id="5"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35AE181F-1F22-475A-AD2B-81E80D15A406}" type="datetime2">
              <a:rPr lang="da-DK" smtClean="0">
                <a:solidFill>
                  <a:prstClr val="black">
                    <a:tint val="75000"/>
                  </a:prstClr>
                </a:solidFill>
              </a:rPr>
              <a:pPr>
                <a:defRPr/>
              </a:pPr>
              <a:t>31. oktober 2013</a:t>
            </a:fld>
            <a:endParaRPr lang="da-DK" dirty="0">
              <a:solidFill>
                <a:prstClr val="black">
                  <a:tint val="75000"/>
                </a:prstClr>
              </a:solidFill>
            </a:endParaRPr>
          </a:p>
        </p:txBody>
      </p:sp>
      <p:sp>
        <p:nvSpPr>
          <p:cNvPr id="6"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25B83ACE-7262-49F6-96C3-9405D7838815}" type="slidenum">
              <a:rPr lang="da-DK">
                <a:solidFill>
                  <a:prstClr val="black">
                    <a:tint val="75000"/>
                  </a:prstClr>
                </a:solidFill>
              </a:rPr>
              <a:pPr>
                <a:defRPr/>
              </a:pPr>
              <a:t>‹nr.›</a:t>
            </a:fld>
            <a:r>
              <a:rPr lang="da-DK" dirty="0">
                <a:solidFill>
                  <a:prstClr val="white"/>
                </a:solidFill>
              </a:rPr>
              <a:t>...</a:t>
            </a:r>
            <a:r>
              <a:rPr lang="da-DK" dirty="0">
                <a:solidFill>
                  <a:prstClr val="black">
                    <a:tint val="75000"/>
                  </a:prstClr>
                </a:solidFill>
              </a:rPr>
              <a:t>|</a:t>
            </a:r>
          </a:p>
        </p:txBody>
      </p:sp>
      <p:pic>
        <p:nvPicPr>
          <p:cNvPr id="7" name="Billede 6" descr="VFL_DK_Logo_Kvaeg.png"/>
          <p:cNvPicPr>
            <a:picLocks noChangeAspect="1"/>
          </p:cNvPicPr>
          <p:nvPr userDrawn="1"/>
        </p:nvPicPr>
        <p:blipFill>
          <a:blip r:embed="rId3"/>
          <a:stretch>
            <a:fillRect/>
          </a:stretch>
        </p:blipFill>
        <p:spPr>
          <a:xfrm>
            <a:off x="308413" y="307119"/>
            <a:ext cx="3536386" cy="472454"/>
          </a:xfrm>
          <a:prstGeom prst="rect">
            <a:avLst/>
          </a:prstGeom>
        </p:spPr>
      </p:pic>
    </p:spTree>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om">
    <p:bg>
      <p:bgPr>
        <a:solidFill>
          <a:schemeClr val="bg1"/>
        </a:solidFill>
        <a:effectLst/>
      </p:bgPr>
    </p:bg>
    <p:spTree>
      <p:nvGrpSpPr>
        <p:cNvPr id="1" name=""/>
        <p:cNvGrpSpPr/>
        <p:nvPr/>
      </p:nvGrpSpPr>
      <p:grpSpPr>
        <a:xfrm>
          <a:off x="0" y="0"/>
          <a:ext cx="0" cy="0"/>
          <a:chOff x="0" y="0"/>
          <a:chExt cx="0" cy="0"/>
        </a:xfrm>
      </p:grpSpPr>
      <p:pic>
        <p:nvPicPr>
          <p:cNvPr id="3" name="Billede 3" descr="tekst_side2.png"/>
          <p:cNvPicPr>
            <a:picLocks noChangeAspect="1"/>
          </p:cNvPicPr>
          <p:nvPr/>
        </p:nvPicPr>
        <p:blipFill>
          <a:blip r:embed="rId2"/>
          <a:srcRect/>
          <a:stretch>
            <a:fillRect/>
          </a:stretch>
        </p:blipFill>
        <p:spPr bwMode="auto">
          <a:xfrm>
            <a:off x="0" y="-11113"/>
            <a:ext cx="9144000" cy="1019176"/>
          </a:xfrm>
          <a:prstGeom prst="rect">
            <a:avLst/>
          </a:prstGeom>
          <a:noFill/>
          <a:ln w="9525">
            <a:noFill/>
            <a:miter lim="800000"/>
            <a:headEnd/>
            <a:tailEnd/>
          </a:ln>
        </p:spPr>
      </p:pic>
      <p:sp>
        <p:nvSpPr>
          <p:cNvPr id="9" name="Pladsholder til billede 7"/>
          <p:cNvSpPr>
            <a:spLocks noGrp="1"/>
          </p:cNvSpPr>
          <p:nvPr>
            <p:ph type="pic" sz="quarter" idx="14"/>
          </p:nvPr>
        </p:nvSpPr>
        <p:spPr>
          <a:xfrm>
            <a:off x="6156176" y="116632"/>
            <a:ext cx="2664296" cy="684000"/>
          </a:xfrm>
          <a:prstGeom prst="rect">
            <a:avLst/>
          </a:prstGeom>
        </p:spPr>
        <p:txBody>
          <a:bodyPr rtlCol="0" anchor="ctr">
            <a:normAutofit/>
          </a:bodyPr>
          <a:lstStyle>
            <a:lvl1pPr algn="r">
              <a:buNone/>
              <a:defRPr sz="1800"/>
            </a:lvl1pPr>
          </a:lstStyle>
          <a:p>
            <a:pPr lvl="0"/>
            <a:r>
              <a:rPr lang="da-DK" noProof="0" smtClean="0"/>
              <a:t>Klik på ikonet for at tilføje et billede</a:t>
            </a:r>
            <a:endParaRPr lang="da-DK" noProof="0" dirty="0"/>
          </a:p>
        </p:txBody>
      </p:sp>
      <p:sp>
        <p:nvSpPr>
          <p:cNvPr id="5"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35AE181F-1F22-475A-AD2B-81E80D15A406}" type="datetime2">
              <a:rPr lang="da-DK" smtClean="0">
                <a:solidFill>
                  <a:prstClr val="black">
                    <a:tint val="75000"/>
                  </a:prstClr>
                </a:solidFill>
              </a:rPr>
              <a:pPr>
                <a:defRPr/>
              </a:pPr>
              <a:t>31. oktober 2013</a:t>
            </a:fld>
            <a:endParaRPr lang="da-DK" dirty="0">
              <a:solidFill>
                <a:prstClr val="black">
                  <a:tint val="75000"/>
                </a:prstClr>
              </a:solidFill>
            </a:endParaRPr>
          </a:p>
        </p:txBody>
      </p:sp>
      <p:sp>
        <p:nvSpPr>
          <p:cNvPr id="6"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25B83ACE-7262-49F6-96C3-9405D7838815}" type="slidenum">
              <a:rPr lang="da-DK">
                <a:solidFill>
                  <a:prstClr val="black">
                    <a:tint val="75000"/>
                  </a:prstClr>
                </a:solidFill>
              </a:rPr>
              <a:pPr>
                <a:defRPr/>
              </a:pPr>
              <a:t>‹nr.›</a:t>
            </a:fld>
            <a:r>
              <a:rPr lang="da-DK" dirty="0">
                <a:solidFill>
                  <a:prstClr val="white"/>
                </a:solidFill>
              </a:rPr>
              <a:t>...</a:t>
            </a:r>
            <a:r>
              <a:rPr lang="da-DK" dirty="0">
                <a:solidFill>
                  <a:prstClr val="black">
                    <a:tint val="75000"/>
                  </a:prstClr>
                </a:solidFill>
              </a:rPr>
              <a:t>|</a:t>
            </a:r>
          </a:p>
        </p:txBody>
      </p:sp>
      <p:pic>
        <p:nvPicPr>
          <p:cNvPr id="7" name="Billede 6" descr="VFL_DK_Logo_Kvaeg.png"/>
          <p:cNvPicPr>
            <a:picLocks noChangeAspect="1"/>
          </p:cNvPicPr>
          <p:nvPr userDrawn="1"/>
        </p:nvPicPr>
        <p:blipFill>
          <a:blip r:embed="rId3"/>
          <a:stretch>
            <a:fillRect/>
          </a:stretch>
        </p:blipFill>
        <p:spPr>
          <a:xfrm>
            <a:off x="308413" y="307119"/>
            <a:ext cx="3536386" cy="472454"/>
          </a:xfrm>
          <a:prstGeom prst="rect">
            <a:avLst/>
          </a:prstGeom>
        </p:spPr>
      </p:pic>
    </p:spTree>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el og indholdsobjekt">
    <p:bg>
      <p:bgPr>
        <a:solidFill>
          <a:schemeClr val="bg1"/>
        </a:solidFill>
        <a:effectLst/>
      </p:bgPr>
    </p:bg>
    <p:spTree>
      <p:nvGrpSpPr>
        <p:cNvPr id="1" name=""/>
        <p:cNvGrpSpPr/>
        <p:nvPr/>
      </p:nvGrpSpPr>
      <p:grpSpPr>
        <a:xfrm>
          <a:off x="0" y="0"/>
          <a:ext cx="0" cy="0"/>
          <a:chOff x="0" y="0"/>
          <a:chExt cx="0" cy="0"/>
        </a:xfrm>
      </p:grpSpPr>
      <p:pic>
        <p:nvPicPr>
          <p:cNvPr id="5" name="Billede 3" descr="tekst_side2.png"/>
          <p:cNvPicPr>
            <a:picLocks noChangeAspect="1"/>
          </p:cNvPicPr>
          <p:nvPr/>
        </p:nvPicPr>
        <p:blipFill>
          <a:blip r:embed="rId2"/>
          <a:srcRect/>
          <a:stretch>
            <a:fillRect/>
          </a:stretch>
        </p:blipFill>
        <p:spPr bwMode="auto">
          <a:xfrm>
            <a:off x="0" y="-11113"/>
            <a:ext cx="9144000" cy="1019176"/>
          </a:xfrm>
          <a:prstGeom prst="rect">
            <a:avLst/>
          </a:prstGeom>
          <a:noFill/>
          <a:ln w="9525">
            <a:noFill/>
            <a:miter lim="800000"/>
            <a:headEnd/>
            <a:tailEnd/>
          </a:ln>
        </p:spPr>
      </p:pic>
      <p:sp>
        <p:nvSpPr>
          <p:cNvPr id="2" name="Titel 1"/>
          <p:cNvSpPr>
            <a:spLocks noGrp="1"/>
          </p:cNvSpPr>
          <p:nvPr>
            <p:ph type="title"/>
          </p:nvPr>
        </p:nvSpPr>
        <p:spPr>
          <a:xfrm>
            <a:off x="972000" y="980728"/>
            <a:ext cx="7200400" cy="1143000"/>
          </a:xfrm>
          <a:noFill/>
          <a:ln>
            <a:noFill/>
          </a:ln>
        </p:spPr>
        <p:txBody>
          <a:bodyPr>
            <a:noAutofit/>
          </a:bodyPr>
          <a:lstStyle>
            <a:lvl1pPr algn="l">
              <a:defRPr lang="da-DK" b="1" dirty="0"/>
            </a:lvl1pPr>
          </a:lstStyle>
          <a:p>
            <a:pPr lvl="0"/>
            <a:r>
              <a:rPr lang="da-DK" smtClean="0"/>
              <a:t>Klik for at redigere titeltypografi i masteren</a:t>
            </a:r>
            <a:endParaRPr lang="da-DK" dirty="0"/>
          </a:p>
        </p:txBody>
      </p:sp>
      <p:sp>
        <p:nvSpPr>
          <p:cNvPr id="3" name="Pladsholder til indhold 2"/>
          <p:cNvSpPr>
            <a:spLocks noGrp="1"/>
          </p:cNvSpPr>
          <p:nvPr>
            <p:ph idx="1"/>
          </p:nvPr>
        </p:nvSpPr>
        <p:spPr>
          <a:xfrm>
            <a:off x="972000" y="2123728"/>
            <a:ext cx="7200400" cy="4257600"/>
          </a:xfrm>
          <a:prstGeom prst="rect">
            <a:avLst/>
          </a:prstGeom>
        </p:spPr>
        <p:txBody>
          <a:bodyPr/>
          <a:lstStyle>
            <a:lvl1pPr marL="432000" indent="-432000" algn="l" defTabSz="457200" rtl="0" eaLnBrk="0" fontAlgn="base" hangingPunct="0">
              <a:spcBef>
                <a:spcPct val="20000"/>
              </a:spcBef>
              <a:spcAft>
                <a:spcPct val="0"/>
              </a:spcAft>
              <a:buFontTx/>
              <a:buBlip>
                <a:blip r:embed="rId3"/>
              </a:buBlip>
              <a:defRPr sz="2400"/>
            </a:lvl1pPr>
            <a:lvl2pPr marL="864000" indent="-432000" algn="l" defTabSz="457200" rtl="0" eaLnBrk="0" fontAlgn="base" hangingPunct="0">
              <a:spcBef>
                <a:spcPct val="20000"/>
              </a:spcBef>
              <a:spcAft>
                <a:spcPct val="0"/>
              </a:spcAft>
              <a:buFontTx/>
              <a:buBlip>
                <a:blip r:embed="rId3"/>
              </a:buBlip>
              <a:defRPr sz="2000"/>
            </a:lvl2pPr>
            <a:lvl3pPr marL="1296000" indent="-432000" algn="l" defTabSz="457200" rtl="0" eaLnBrk="0" fontAlgn="base" hangingPunct="0">
              <a:spcBef>
                <a:spcPct val="20000"/>
              </a:spcBef>
              <a:spcAft>
                <a:spcPct val="0"/>
              </a:spcAft>
              <a:buFontTx/>
              <a:buBlip>
                <a:blip r:embed="rId3"/>
              </a:buBlip>
              <a:defRPr sz="2000"/>
            </a:lvl3pPr>
            <a:lvl4pPr marL="1728000" indent="-432000" algn="l" defTabSz="457200" rtl="0" eaLnBrk="0" fontAlgn="base" hangingPunct="0">
              <a:spcBef>
                <a:spcPct val="20000"/>
              </a:spcBef>
              <a:spcAft>
                <a:spcPct val="0"/>
              </a:spcAft>
              <a:buFontTx/>
              <a:buBlip>
                <a:blip r:embed="rId3"/>
              </a:buBlip>
              <a:defRPr sz="2000"/>
            </a:lvl4pPr>
            <a:lvl5pPr marL="2160000" indent="-432000" algn="l" defTabSz="457200" rtl="0" eaLnBrk="0" fontAlgn="base" hangingPunct="0">
              <a:spcBef>
                <a:spcPct val="20000"/>
              </a:spcBef>
              <a:spcAft>
                <a:spcPct val="0"/>
              </a:spcAft>
              <a:buFontTx/>
              <a:buBlip>
                <a:blip r:embed="rId3"/>
              </a:buBlip>
              <a:defRPr sz="2000"/>
            </a:lvl5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11" name="Pladsholder til billede 7"/>
          <p:cNvSpPr>
            <a:spLocks noGrp="1"/>
          </p:cNvSpPr>
          <p:nvPr>
            <p:ph type="pic" sz="quarter" idx="14"/>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800" kern="1200" noProof="0" dirty="0">
                <a:solidFill>
                  <a:schemeClr val="tx1"/>
                </a:solidFill>
                <a:latin typeface="Arial" pitchFamily="34" charset="0"/>
                <a:ea typeface="+mn-ea"/>
                <a:cs typeface="Arial" pitchFamily="34" charset="0"/>
              </a:defRPr>
            </a:lvl1pPr>
          </a:lstStyle>
          <a:p>
            <a:pPr lvl="0"/>
            <a:r>
              <a:rPr lang="da-DK" noProof="0" smtClean="0"/>
              <a:t>Klik på ikonet for at tilføje et billede</a:t>
            </a:r>
            <a:endParaRPr lang="da-DK" noProof="0" dirty="0"/>
          </a:p>
        </p:txBody>
      </p:sp>
      <p:sp>
        <p:nvSpPr>
          <p:cNvPr id="7"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646978FC-87EC-43D5-A233-83790AF7C5F4}" type="datetime2">
              <a:rPr lang="da-DK" smtClean="0">
                <a:solidFill>
                  <a:prstClr val="black">
                    <a:tint val="75000"/>
                  </a:prstClr>
                </a:solidFill>
              </a:rPr>
              <a:pPr>
                <a:defRPr/>
              </a:pPr>
              <a:t>31. oktober 2013</a:t>
            </a:fld>
            <a:endParaRPr lang="da-DK" dirty="0">
              <a:solidFill>
                <a:prstClr val="black">
                  <a:tint val="75000"/>
                </a:prstClr>
              </a:solidFill>
            </a:endParaRPr>
          </a:p>
        </p:txBody>
      </p:sp>
      <p:sp>
        <p:nvSpPr>
          <p:cNvPr id="8"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32EA3071-399C-41CA-B779-F21EED4EC28E}" type="slidenum">
              <a:rPr lang="da-DK">
                <a:solidFill>
                  <a:prstClr val="black">
                    <a:tint val="75000"/>
                  </a:prstClr>
                </a:solidFill>
              </a:rPr>
              <a:pPr>
                <a:defRPr/>
              </a:pPr>
              <a:t>‹nr.›</a:t>
            </a:fld>
            <a:r>
              <a:rPr lang="da-DK" dirty="0">
                <a:solidFill>
                  <a:prstClr val="white"/>
                </a:solidFill>
              </a:rPr>
              <a:t>...</a:t>
            </a:r>
            <a:r>
              <a:rPr lang="da-DK" dirty="0">
                <a:solidFill>
                  <a:prstClr val="black">
                    <a:tint val="75000"/>
                  </a:prstClr>
                </a:solidFill>
              </a:rPr>
              <a:t>|</a:t>
            </a:r>
          </a:p>
        </p:txBody>
      </p:sp>
      <p:pic>
        <p:nvPicPr>
          <p:cNvPr id="9" name="Billede 8" descr="VFL_DK_Logo_Kvaeg.png"/>
          <p:cNvPicPr>
            <a:picLocks noChangeAspect="1"/>
          </p:cNvPicPr>
          <p:nvPr userDrawn="1"/>
        </p:nvPicPr>
        <p:blipFill>
          <a:blip r:embed="rId4"/>
          <a:stretch>
            <a:fillRect/>
          </a:stretch>
        </p:blipFill>
        <p:spPr>
          <a:xfrm>
            <a:off x="308413" y="307119"/>
            <a:ext cx="3536386" cy="472454"/>
          </a:xfrm>
          <a:prstGeom prst="rect">
            <a:avLst/>
          </a:prstGeom>
        </p:spPr>
      </p:pic>
    </p:spTree>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om">
    <p:bg>
      <p:bgPr>
        <a:solidFill>
          <a:schemeClr val="bg1"/>
        </a:solidFill>
        <a:effectLst/>
      </p:bgPr>
    </p:bg>
    <p:spTree>
      <p:nvGrpSpPr>
        <p:cNvPr id="1" name=""/>
        <p:cNvGrpSpPr/>
        <p:nvPr/>
      </p:nvGrpSpPr>
      <p:grpSpPr>
        <a:xfrm>
          <a:off x="0" y="0"/>
          <a:ext cx="0" cy="0"/>
          <a:chOff x="0" y="0"/>
          <a:chExt cx="0" cy="0"/>
        </a:xfrm>
      </p:grpSpPr>
      <p:pic>
        <p:nvPicPr>
          <p:cNvPr id="3" name="Billede 3" descr="tekst_side2.png"/>
          <p:cNvPicPr>
            <a:picLocks noChangeAspect="1"/>
          </p:cNvPicPr>
          <p:nvPr/>
        </p:nvPicPr>
        <p:blipFill>
          <a:blip r:embed="rId2"/>
          <a:srcRect/>
          <a:stretch>
            <a:fillRect/>
          </a:stretch>
        </p:blipFill>
        <p:spPr bwMode="auto">
          <a:xfrm>
            <a:off x="0" y="-11113"/>
            <a:ext cx="9144000" cy="1019176"/>
          </a:xfrm>
          <a:prstGeom prst="rect">
            <a:avLst/>
          </a:prstGeom>
          <a:noFill/>
          <a:ln w="9525">
            <a:noFill/>
            <a:miter lim="800000"/>
            <a:headEnd/>
            <a:tailEnd/>
          </a:ln>
        </p:spPr>
      </p:pic>
      <p:sp>
        <p:nvSpPr>
          <p:cNvPr id="9" name="Pladsholder til billede 7"/>
          <p:cNvSpPr>
            <a:spLocks noGrp="1"/>
          </p:cNvSpPr>
          <p:nvPr>
            <p:ph type="pic" sz="quarter" idx="14"/>
          </p:nvPr>
        </p:nvSpPr>
        <p:spPr>
          <a:xfrm>
            <a:off x="6156176" y="116632"/>
            <a:ext cx="2664296" cy="684000"/>
          </a:xfrm>
          <a:prstGeom prst="rect">
            <a:avLst/>
          </a:prstGeom>
        </p:spPr>
        <p:txBody>
          <a:bodyPr rtlCol="0" anchor="ctr">
            <a:normAutofit/>
          </a:bodyPr>
          <a:lstStyle>
            <a:lvl1pPr algn="r">
              <a:buNone/>
              <a:defRPr sz="1800"/>
            </a:lvl1pPr>
          </a:lstStyle>
          <a:p>
            <a:pPr lvl="0"/>
            <a:r>
              <a:rPr lang="da-DK" noProof="0" smtClean="0"/>
              <a:t>Klik på ikonet for at tilføje et billede</a:t>
            </a:r>
            <a:endParaRPr lang="da-DK" noProof="0" dirty="0"/>
          </a:p>
        </p:txBody>
      </p:sp>
      <p:sp>
        <p:nvSpPr>
          <p:cNvPr id="5"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35AE181F-1F22-475A-AD2B-81E80D15A406}" type="datetime2">
              <a:rPr lang="da-DK" smtClean="0">
                <a:solidFill>
                  <a:prstClr val="black">
                    <a:tint val="75000"/>
                  </a:prstClr>
                </a:solidFill>
              </a:rPr>
              <a:pPr>
                <a:defRPr/>
              </a:pPr>
              <a:t>31. oktober 2013</a:t>
            </a:fld>
            <a:endParaRPr lang="da-DK" dirty="0">
              <a:solidFill>
                <a:prstClr val="black">
                  <a:tint val="75000"/>
                </a:prstClr>
              </a:solidFill>
            </a:endParaRPr>
          </a:p>
        </p:txBody>
      </p:sp>
      <p:sp>
        <p:nvSpPr>
          <p:cNvPr id="6"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25B83ACE-7262-49F6-96C3-9405D7838815}" type="slidenum">
              <a:rPr lang="da-DK">
                <a:solidFill>
                  <a:prstClr val="black">
                    <a:tint val="75000"/>
                  </a:prstClr>
                </a:solidFill>
              </a:rPr>
              <a:pPr>
                <a:defRPr/>
              </a:pPr>
              <a:t>‹nr.›</a:t>
            </a:fld>
            <a:r>
              <a:rPr lang="da-DK" dirty="0">
                <a:solidFill>
                  <a:prstClr val="white"/>
                </a:solidFill>
              </a:rPr>
              <a:t>...</a:t>
            </a:r>
            <a:r>
              <a:rPr lang="da-DK" dirty="0">
                <a:solidFill>
                  <a:prstClr val="black">
                    <a:tint val="75000"/>
                  </a:prstClr>
                </a:solidFill>
              </a:rPr>
              <a:t>|</a:t>
            </a:r>
          </a:p>
        </p:txBody>
      </p:sp>
      <p:pic>
        <p:nvPicPr>
          <p:cNvPr id="7" name="Billede 6" descr="VFL_DK_Logo_Kvaeg.png"/>
          <p:cNvPicPr>
            <a:picLocks noChangeAspect="1"/>
          </p:cNvPicPr>
          <p:nvPr userDrawn="1"/>
        </p:nvPicPr>
        <p:blipFill>
          <a:blip r:embed="rId3"/>
          <a:stretch>
            <a:fillRect/>
          </a:stretch>
        </p:blipFill>
        <p:spPr>
          <a:xfrm>
            <a:off x="308413" y="307119"/>
            <a:ext cx="3536386" cy="472454"/>
          </a:xfrm>
          <a:prstGeom prst="rect">
            <a:avLst/>
          </a:prstGeom>
        </p:spPr>
      </p:pic>
    </p:spTree>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om">
    <p:bg>
      <p:bgPr>
        <a:solidFill>
          <a:schemeClr val="bg1"/>
        </a:solidFill>
        <a:effectLst/>
      </p:bgPr>
    </p:bg>
    <p:spTree>
      <p:nvGrpSpPr>
        <p:cNvPr id="1" name=""/>
        <p:cNvGrpSpPr/>
        <p:nvPr/>
      </p:nvGrpSpPr>
      <p:grpSpPr>
        <a:xfrm>
          <a:off x="0" y="0"/>
          <a:ext cx="0" cy="0"/>
          <a:chOff x="0" y="0"/>
          <a:chExt cx="0" cy="0"/>
        </a:xfrm>
      </p:grpSpPr>
      <p:pic>
        <p:nvPicPr>
          <p:cNvPr id="3" name="Billede 3" descr="tekst_side2.png"/>
          <p:cNvPicPr>
            <a:picLocks noChangeAspect="1"/>
          </p:cNvPicPr>
          <p:nvPr/>
        </p:nvPicPr>
        <p:blipFill>
          <a:blip r:embed="rId2"/>
          <a:srcRect/>
          <a:stretch>
            <a:fillRect/>
          </a:stretch>
        </p:blipFill>
        <p:spPr bwMode="auto">
          <a:xfrm>
            <a:off x="0" y="-11113"/>
            <a:ext cx="9144000" cy="1019176"/>
          </a:xfrm>
          <a:prstGeom prst="rect">
            <a:avLst/>
          </a:prstGeom>
          <a:noFill/>
          <a:ln w="9525">
            <a:noFill/>
            <a:miter lim="800000"/>
            <a:headEnd/>
            <a:tailEnd/>
          </a:ln>
        </p:spPr>
      </p:pic>
      <p:sp>
        <p:nvSpPr>
          <p:cNvPr id="9" name="Pladsholder til billede 7"/>
          <p:cNvSpPr>
            <a:spLocks noGrp="1"/>
          </p:cNvSpPr>
          <p:nvPr>
            <p:ph type="pic" sz="quarter" idx="14"/>
          </p:nvPr>
        </p:nvSpPr>
        <p:spPr>
          <a:xfrm>
            <a:off x="6156176" y="116632"/>
            <a:ext cx="2664296" cy="684000"/>
          </a:xfrm>
          <a:prstGeom prst="rect">
            <a:avLst/>
          </a:prstGeom>
        </p:spPr>
        <p:txBody>
          <a:bodyPr rtlCol="0" anchor="ctr">
            <a:normAutofit/>
          </a:bodyPr>
          <a:lstStyle>
            <a:lvl1pPr algn="r">
              <a:buNone/>
              <a:defRPr sz="1800"/>
            </a:lvl1pPr>
          </a:lstStyle>
          <a:p>
            <a:pPr lvl="0"/>
            <a:r>
              <a:rPr lang="da-DK" noProof="0" smtClean="0"/>
              <a:t>Klik på ikonet for at tilføje et billede</a:t>
            </a:r>
            <a:endParaRPr lang="da-DK" noProof="0" dirty="0"/>
          </a:p>
        </p:txBody>
      </p:sp>
      <p:sp>
        <p:nvSpPr>
          <p:cNvPr id="5"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35AE181F-1F22-475A-AD2B-81E80D15A406}" type="datetime2">
              <a:rPr lang="da-DK" smtClean="0">
                <a:solidFill>
                  <a:prstClr val="black">
                    <a:tint val="75000"/>
                  </a:prstClr>
                </a:solidFill>
              </a:rPr>
              <a:pPr>
                <a:defRPr/>
              </a:pPr>
              <a:t>31. oktober 2013</a:t>
            </a:fld>
            <a:endParaRPr lang="da-DK" dirty="0">
              <a:solidFill>
                <a:prstClr val="black">
                  <a:tint val="75000"/>
                </a:prstClr>
              </a:solidFill>
            </a:endParaRPr>
          </a:p>
        </p:txBody>
      </p:sp>
      <p:sp>
        <p:nvSpPr>
          <p:cNvPr id="6"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25B83ACE-7262-49F6-96C3-9405D7838815}" type="slidenum">
              <a:rPr lang="da-DK">
                <a:solidFill>
                  <a:prstClr val="black">
                    <a:tint val="75000"/>
                  </a:prstClr>
                </a:solidFill>
              </a:rPr>
              <a:pPr>
                <a:defRPr/>
              </a:pPr>
              <a:t>‹nr.›</a:t>
            </a:fld>
            <a:r>
              <a:rPr lang="da-DK" dirty="0">
                <a:solidFill>
                  <a:prstClr val="white"/>
                </a:solidFill>
              </a:rPr>
              <a:t>...</a:t>
            </a:r>
            <a:r>
              <a:rPr lang="da-DK" dirty="0">
                <a:solidFill>
                  <a:prstClr val="black">
                    <a:tint val="75000"/>
                  </a:prstClr>
                </a:solidFill>
              </a:rPr>
              <a:t>|</a:t>
            </a:r>
          </a:p>
        </p:txBody>
      </p:sp>
      <p:pic>
        <p:nvPicPr>
          <p:cNvPr id="7" name="Billede 6" descr="VFL_DK_Logo_Kvaeg.png"/>
          <p:cNvPicPr>
            <a:picLocks noChangeAspect="1"/>
          </p:cNvPicPr>
          <p:nvPr userDrawn="1"/>
        </p:nvPicPr>
        <p:blipFill>
          <a:blip r:embed="rId3"/>
          <a:stretch>
            <a:fillRect/>
          </a:stretch>
        </p:blipFill>
        <p:spPr>
          <a:xfrm>
            <a:off x="308413" y="307119"/>
            <a:ext cx="3536386" cy="472454"/>
          </a:xfrm>
          <a:prstGeom prst="rect">
            <a:avLst/>
          </a:prstGeom>
        </p:spPr>
      </p:pic>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el og indholdsobjekt">
    <p:bg>
      <p:bgPr>
        <a:solidFill>
          <a:schemeClr val="bg1"/>
        </a:solidFill>
        <a:effectLst/>
      </p:bgPr>
    </p:bg>
    <p:spTree>
      <p:nvGrpSpPr>
        <p:cNvPr id="1" name=""/>
        <p:cNvGrpSpPr/>
        <p:nvPr/>
      </p:nvGrpSpPr>
      <p:grpSpPr>
        <a:xfrm>
          <a:off x="0" y="0"/>
          <a:ext cx="0" cy="0"/>
          <a:chOff x="0" y="0"/>
          <a:chExt cx="0" cy="0"/>
        </a:xfrm>
      </p:grpSpPr>
      <p:sp>
        <p:nvSpPr>
          <p:cNvPr id="7"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646978FC-87EC-43D5-A233-83790AF7C5F4}" type="datetime2">
              <a:rPr lang="da-DK" smtClean="0"/>
              <a:pPr>
                <a:defRPr/>
              </a:pPr>
              <a:t>31. oktober 2013</a:t>
            </a:fld>
            <a:endParaRPr lang="da-DK" dirty="0"/>
          </a:p>
        </p:txBody>
      </p:sp>
      <p:sp>
        <p:nvSpPr>
          <p:cNvPr id="8"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32EA3071-399C-41CA-B779-F21EED4EC28E}" type="slidenum">
              <a:rPr lang="da-DK"/>
              <a:pPr>
                <a:defRPr/>
              </a:pPr>
              <a:t>‹nr.›</a:t>
            </a:fld>
            <a:r>
              <a:rPr lang="da-DK" dirty="0">
                <a:solidFill>
                  <a:schemeClr val="bg1"/>
                </a:solidFill>
              </a:rPr>
              <a:t>...</a:t>
            </a:r>
            <a:r>
              <a:rPr lang="da-DK" dirty="0"/>
              <a:t>|</a:t>
            </a:r>
          </a:p>
        </p:txBody>
      </p:sp>
      <p:sp>
        <p:nvSpPr>
          <p:cNvPr id="10" name="Titel 9"/>
          <p:cNvSpPr>
            <a:spLocks noGrp="1"/>
          </p:cNvSpPr>
          <p:nvPr>
            <p:ph type="title"/>
          </p:nvPr>
        </p:nvSpPr>
        <p:spPr/>
        <p:txBody>
          <a:bodyPr anchor="t"/>
          <a:lstStyle/>
          <a:p>
            <a:r>
              <a:rPr lang="da-DK" smtClean="0"/>
              <a:t>Klik for at redigere i master</a:t>
            </a:r>
            <a:endParaRPr lang="da-DK" dirty="0"/>
          </a:p>
        </p:txBody>
      </p:sp>
      <p:sp>
        <p:nvSpPr>
          <p:cNvPr id="12" name="Pladsholder til indhold 11"/>
          <p:cNvSpPr>
            <a:spLocks noGrp="1"/>
          </p:cNvSpPr>
          <p:nvPr>
            <p:ph sz="quarter" idx="17"/>
          </p:nvPr>
        </p:nvSpPr>
        <p:spPr>
          <a:xfrm>
            <a:off x="971550" y="2124075"/>
            <a:ext cx="7715250" cy="418465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Tree>
  </p:cSld>
  <p:clrMapOvr>
    <a:masterClrMapping/>
  </p:clrMapOvr>
  <p:transition spd="med">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el og indholdsobjekt">
    <p:bg>
      <p:bgPr>
        <a:solidFill>
          <a:schemeClr val="bg1"/>
        </a:solidFill>
        <a:effectLst/>
      </p:bgPr>
    </p:bg>
    <p:spTree>
      <p:nvGrpSpPr>
        <p:cNvPr id="1" name=""/>
        <p:cNvGrpSpPr/>
        <p:nvPr/>
      </p:nvGrpSpPr>
      <p:grpSpPr>
        <a:xfrm>
          <a:off x="0" y="0"/>
          <a:ext cx="0" cy="0"/>
          <a:chOff x="0" y="0"/>
          <a:chExt cx="0" cy="0"/>
        </a:xfrm>
      </p:grpSpPr>
      <p:pic>
        <p:nvPicPr>
          <p:cNvPr id="5" name="Billede 3" descr="tekst_side2.png"/>
          <p:cNvPicPr>
            <a:picLocks noChangeAspect="1"/>
          </p:cNvPicPr>
          <p:nvPr/>
        </p:nvPicPr>
        <p:blipFill>
          <a:blip r:embed="rId2"/>
          <a:srcRect/>
          <a:stretch>
            <a:fillRect/>
          </a:stretch>
        </p:blipFill>
        <p:spPr bwMode="auto">
          <a:xfrm>
            <a:off x="0" y="-11113"/>
            <a:ext cx="9144000" cy="1019176"/>
          </a:xfrm>
          <a:prstGeom prst="rect">
            <a:avLst/>
          </a:prstGeom>
          <a:noFill/>
          <a:ln w="9525">
            <a:noFill/>
            <a:miter lim="800000"/>
            <a:headEnd/>
            <a:tailEnd/>
          </a:ln>
        </p:spPr>
      </p:pic>
      <p:sp>
        <p:nvSpPr>
          <p:cNvPr id="2" name="Titel 1"/>
          <p:cNvSpPr>
            <a:spLocks noGrp="1"/>
          </p:cNvSpPr>
          <p:nvPr>
            <p:ph type="title"/>
          </p:nvPr>
        </p:nvSpPr>
        <p:spPr>
          <a:xfrm>
            <a:off x="972000" y="980728"/>
            <a:ext cx="7200400" cy="1143000"/>
          </a:xfrm>
          <a:noFill/>
          <a:ln>
            <a:noFill/>
          </a:ln>
        </p:spPr>
        <p:txBody>
          <a:bodyPr>
            <a:noAutofit/>
          </a:bodyPr>
          <a:lstStyle>
            <a:lvl1pPr algn="l">
              <a:defRPr lang="da-DK" b="1" dirty="0"/>
            </a:lvl1pPr>
          </a:lstStyle>
          <a:p>
            <a:pPr lvl="0"/>
            <a:r>
              <a:rPr lang="da-DK" smtClean="0"/>
              <a:t>Klik for at redigere titeltypografi i masteren</a:t>
            </a:r>
            <a:endParaRPr lang="da-DK" dirty="0"/>
          </a:p>
        </p:txBody>
      </p:sp>
      <p:sp>
        <p:nvSpPr>
          <p:cNvPr id="3" name="Pladsholder til indhold 2"/>
          <p:cNvSpPr>
            <a:spLocks noGrp="1"/>
          </p:cNvSpPr>
          <p:nvPr>
            <p:ph idx="1"/>
          </p:nvPr>
        </p:nvSpPr>
        <p:spPr>
          <a:xfrm>
            <a:off x="972000" y="2123728"/>
            <a:ext cx="7200400" cy="4257600"/>
          </a:xfrm>
          <a:prstGeom prst="rect">
            <a:avLst/>
          </a:prstGeom>
        </p:spPr>
        <p:txBody>
          <a:bodyPr/>
          <a:lstStyle>
            <a:lvl1pPr marL="432000" indent="-432000" algn="l" defTabSz="457200" rtl="0" eaLnBrk="0" fontAlgn="base" hangingPunct="0">
              <a:spcBef>
                <a:spcPct val="20000"/>
              </a:spcBef>
              <a:spcAft>
                <a:spcPct val="0"/>
              </a:spcAft>
              <a:buFontTx/>
              <a:buBlip>
                <a:blip r:embed="rId3"/>
              </a:buBlip>
              <a:defRPr sz="2400"/>
            </a:lvl1pPr>
            <a:lvl2pPr marL="864000" indent="-432000" algn="l" defTabSz="457200" rtl="0" eaLnBrk="0" fontAlgn="base" hangingPunct="0">
              <a:spcBef>
                <a:spcPct val="20000"/>
              </a:spcBef>
              <a:spcAft>
                <a:spcPct val="0"/>
              </a:spcAft>
              <a:buFontTx/>
              <a:buBlip>
                <a:blip r:embed="rId3"/>
              </a:buBlip>
              <a:defRPr sz="2000"/>
            </a:lvl2pPr>
            <a:lvl3pPr marL="1296000" indent="-432000" algn="l" defTabSz="457200" rtl="0" eaLnBrk="0" fontAlgn="base" hangingPunct="0">
              <a:spcBef>
                <a:spcPct val="20000"/>
              </a:spcBef>
              <a:spcAft>
                <a:spcPct val="0"/>
              </a:spcAft>
              <a:buFontTx/>
              <a:buBlip>
                <a:blip r:embed="rId3"/>
              </a:buBlip>
              <a:defRPr sz="2000"/>
            </a:lvl3pPr>
            <a:lvl4pPr marL="1728000" indent="-432000" algn="l" defTabSz="457200" rtl="0" eaLnBrk="0" fontAlgn="base" hangingPunct="0">
              <a:spcBef>
                <a:spcPct val="20000"/>
              </a:spcBef>
              <a:spcAft>
                <a:spcPct val="0"/>
              </a:spcAft>
              <a:buFontTx/>
              <a:buBlip>
                <a:blip r:embed="rId3"/>
              </a:buBlip>
              <a:defRPr sz="2000"/>
            </a:lvl4pPr>
            <a:lvl5pPr marL="2160000" indent="-432000" algn="l" defTabSz="457200" rtl="0" eaLnBrk="0" fontAlgn="base" hangingPunct="0">
              <a:spcBef>
                <a:spcPct val="20000"/>
              </a:spcBef>
              <a:spcAft>
                <a:spcPct val="0"/>
              </a:spcAft>
              <a:buFontTx/>
              <a:buBlip>
                <a:blip r:embed="rId3"/>
              </a:buBlip>
              <a:defRPr sz="2000"/>
            </a:lvl5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11" name="Pladsholder til billede 7"/>
          <p:cNvSpPr>
            <a:spLocks noGrp="1"/>
          </p:cNvSpPr>
          <p:nvPr>
            <p:ph type="pic" sz="quarter" idx="14"/>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800" kern="1200" noProof="0" dirty="0">
                <a:solidFill>
                  <a:schemeClr val="tx1"/>
                </a:solidFill>
                <a:latin typeface="Arial" pitchFamily="34" charset="0"/>
                <a:ea typeface="+mn-ea"/>
                <a:cs typeface="Arial" pitchFamily="34" charset="0"/>
              </a:defRPr>
            </a:lvl1pPr>
          </a:lstStyle>
          <a:p>
            <a:pPr lvl="0"/>
            <a:r>
              <a:rPr lang="da-DK" noProof="0" smtClean="0"/>
              <a:t>Klik på ikonet for at tilføje et billede</a:t>
            </a:r>
            <a:endParaRPr lang="da-DK" noProof="0" dirty="0"/>
          </a:p>
        </p:txBody>
      </p:sp>
      <p:sp>
        <p:nvSpPr>
          <p:cNvPr id="7"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646978FC-87EC-43D5-A233-83790AF7C5F4}" type="datetime2">
              <a:rPr lang="da-DK" smtClean="0">
                <a:solidFill>
                  <a:prstClr val="black">
                    <a:tint val="75000"/>
                  </a:prstClr>
                </a:solidFill>
              </a:rPr>
              <a:pPr>
                <a:defRPr/>
              </a:pPr>
              <a:t>31. oktober 2013</a:t>
            </a:fld>
            <a:endParaRPr lang="da-DK" dirty="0">
              <a:solidFill>
                <a:prstClr val="black">
                  <a:tint val="75000"/>
                </a:prstClr>
              </a:solidFill>
            </a:endParaRPr>
          </a:p>
        </p:txBody>
      </p:sp>
      <p:sp>
        <p:nvSpPr>
          <p:cNvPr id="8"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32EA3071-399C-41CA-B779-F21EED4EC28E}" type="slidenum">
              <a:rPr lang="da-DK">
                <a:solidFill>
                  <a:prstClr val="black">
                    <a:tint val="75000"/>
                  </a:prstClr>
                </a:solidFill>
              </a:rPr>
              <a:pPr>
                <a:defRPr/>
              </a:pPr>
              <a:t>‹nr.›</a:t>
            </a:fld>
            <a:r>
              <a:rPr lang="da-DK" dirty="0">
                <a:solidFill>
                  <a:prstClr val="white"/>
                </a:solidFill>
              </a:rPr>
              <a:t>...</a:t>
            </a:r>
            <a:r>
              <a:rPr lang="da-DK" dirty="0">
                <a:solidFill>
                  <a:prstClr val="black">
                    <a:tint val="75000"/>
                  </a:prstClr>
                </a:solidFill>
              </a:rPr>
              <a:t>|</a:t>
            </a:r>
          </a:p>
        </p:txBody>
      </p:sp>
      <p:pic>
        <p:nvPicPr>
          <p:cNvPr id="9" name="Billede 8" descr="VFL_DK_Logo_Kvaeg.png"/>
          <p:cNvPicPr>
            <a:picLocks noChangeAspect="1"/>
          </p:cNvPicPr>
          <p:nvPr userDrawn="1"/>
        </p:nvPicPr>
        <p:blipFill>
          <a:blip r:embed="rId4"/>
          <a:stretch>
            <a:fillRect/>
          </a:stretch>
        </p:blipFill>
        <p:spPr>
          <a:xfrm>
            <a:off x="308413" y="307119"/>
            <a:ext cx="3536386" cy="472454"/>
          </a:xfrm>
          <a:prstGeom prst="rect">
            <a:avLst/>
          </a:prstGeom>
        </p:spPr>
      </p:pic>
    </p:spTree>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el og indholdsobjekt">
    <p:bg>
      <p:bgPr>
        <a:solidFill>
          <a:schemeClr val="bg1"/>
        </a:solidFill>
        <a:effectLst/>
      </p:bgPr>
    </p:bg>
    <p:spTree>
      <p:nvGrpSpPr>
        <p:cNvPr id="1" name=""/>
        <p:cNvGrpSpPr/>
        <p:nvPr/>
      </p:nvGrpSpPr>
      <p:grpSpPr>
        <a:xfrm>
          <a:off x="0" y="0"/>
          <a:ext cx="0" cy="0"/>
          <a:chOff x="0" y="0"/>
          <a:chExt cx="0" cy="0"/>
        </a:xfrm>
      </p:grpSpPr>
      <p:pic>
        <p:nvPicPr>
          <p:cNvPr id="5" name="Billede 3" descr="tekst_side2.png"/>
          <p:cNvPicPr>
            <a:picLocks noChangeAspect="1"/>
          </p:cNvPicPr>
          <p:nvPr/>
        </p:nvPicPr>
        <p:blipFill>
          <a:blip r:embed="rId2"/>
          <a:srcRect/>
          <a:stretch>
            <a:fillRect/>
          </a:stretch>
        </p:blipFill>
        <p:spPr bwMode="auto">
          <a:xfrm>
            <a:off x="0" y="-11113"/>
            <a:ext cx="9144000" cy="1019176"/>
          </a:xfrm>
          <a:prstGeom prst="rect">
            <a:avLst/>
          </a:prstGeom>
          <a:noFill/>
          <a:ln w="9525">
            <a:noFill/>
            <a:miter lim="800000"/>
            <a:headEnd/>
            <a:tailEnd/>
          </a:ln>
        </p:spPr>
      </p:pic>
      <p:sp>
        <p:nvSpPr>
          <p:cNvPr id="2" name="Titel 1"/>
          <p:cNvSpPr>
            <a:spLocks noGrp="1"/>
          </p:cNvSpPr>
          <p:nvPr>
            <p:ph type="title"/>
          </p:nvPr>
        </p:nvSpPr>
        <p:spPr>
          <a:xfrm>
            <a:off x="972000" y="980728"/>
            <a:ext cx="7200400" cy="1143000"/>
          </a:xfrm>
          <a:noFill/>
          <a:ln>
            <a:noFill/>
          </a:ln>
        </p:spPr>
        <p:txBody>
          <a:bodyPr>
            <a:noAutofit/>
          </a:bodyPr>
          <a:lstStyle>
            <a:lvl1pPr algn="l">
              <a:defRPr lang="da-DK" b="1" dirty="0"/>
            </a:lvl1pPr>
          </a:lstStyle>
          <a:p>
            <a:pPr lvl="0"/>
            <a:r>
              <a:rPr lang="da-DK" smtClean="0"/>
              <a:t>Klik for at redigere titeltypografi i masteren</a:t>
            </a:r>
            <a:endParaRPr lang="da-DK" dirty="0"/>
          </a:p>
        </p:txBody>
      </p:sp>
      <p:sp>
        <p:nvSpPr>
          <p:cNvPr id="3" name="Pladsholder til indhold 2"/>
          <p:cNvSpPr>
            <a:spLocks noGrp="1"/>
          </p:cNvSpPr>
          <p:nvPr>
            <p:ph idx="1"/>
          </p:nvPr>
        </p:nvSpPr>
        <p:spPr>
          <a:xfrm>
            <a:off x="972000" y="2123728"/>
            <a:ext cx="7200400" cy="4257600"/>
          </a:xfrm>
          <a:prstGeom prst="rect">
            <a:avLst/>
          </a:prstGeom>
        </p:spPr>
        <p:txBody>
          <a:bodyPr/>
          <a:lstStyle>
            <a:lvl1pPr marL="432000" indent="-432000" algn="l" defTabSz="457200" rtl="0" eaLnBrk="0" fontAlgn="base" hangingPunct="0">
              <a:spcBef>
                <a:spcPct val="20000"/>
              </a:spcBef>
              <a:spcAft>
                <a:spcPct val="0"/>
              </a:spcAft>
              <a:buFontTx/>
              <a:buBlip>
                <a:blip r:embed="rId3"/>
              </a:buBlip>
              <a:defRPr sz="2400"/>
            </a:lvl1pPr>
            <a:lvl2pPr marL="864000" indent="-432000" algn="l" defTabSz="457200" rtl="0" eaLnBrk="0" fontAlgn="base" hangingPunct="0">
              <a:spcBef>
                <a:spcPct val="20000"/>
              </a:spcBef>
              <a:spcAft>
                <a:spcPct val="0"/>
              </a:spcAft>
              <a:buFontTx/>
              <a:buBlip>
                <a:blip r:embed="rId3"/>
              </a:buBlip>
              <a:defRPr sz="2000"/>
            </a:lvl2pPr>
            <a:lvl3pPr marL="1296000" indent="-432000" algn="l" defTabSz="457200" rtl="0" eaLnBrk="0" fontAlgn="base" hangingPunct="0">
              <a:spcBef>
                <a:spcPct val="20000"/>
              </a:spcBef>
              <a:spcAft>
                <a:spcPct val="0"/>
              </a:spcAft>
              <a:buFontTx/>
              <a:buBlip>
                <a:blip r:embed="rId3"/>
              </a:buBlip>
              <a:defRPr sz="2000"/>
            </a:lvl3pPr>
            <a:lvl4pPr marL="1728000" indent="-432000" algn="l" defTabSz="457200" rtl="0" eaLnBrk="0" fontAlgn="base" hangingPunct="0">
              <a:spcBef>
                <a:spcPct val="20000"/>
              </a:spcBef>
              <a:spcAft>
                <a:spcPct val="0"/>
              </a:spcAft>
              <a:buFontTx/>
              <a:buBlip>
                <a:blip r:embed="rId3"/>
              </a:buBlip>
              <a:defRPr sz="2000"/>
            </a:lvl4pPr>
            <a:lvl5pPr marL="2160000" indent="-432000" algn="l" defTabSz="457200" rtl="0" eaLnBrk="0" fontAlgn="base" hangingPunct="0">
              <a:spcBef>
                <a:spcPct val="20000"/>
              </a:spcBef>
              <a:spcAft>
                <a:spcPct val="0"/>
              </a:spcAft>
              <a:buFontTx/>
              <a:buBlip>
                <a:blip r:embed="rId3"/>
              </a:buBlip>
              <a:defRPr sz="2000"/>
            </a:lvl5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11" name="Pladsholder til billede 7"/>
          <p:cNvSpPr>
            <a:spLocks noGrp="1"/>
          </p:cNvSpPr>
          <p:nvPr>
            <p:ph type="pic" sz="quarter" idx="14"/>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800" kern="1200" noProof="0" dirty="0">
                <a:solidFill>
                  <a:schemeClr val="tx1"/>
                </a:solidFill>
                <a:latin typeface="Arial" pitchFamily="34" charset="0"/>
                <a:ea typeface="+mn-ea"/>
                <a:cs typeface="Arial" pitchFamily="34" charset="0"/>
              </a:defRPr>
            </a:lvl1pPr>
          </a:lstStyle>
          <a:p>
            <a:pPr lvl="0"/>
            <a:r>
              <a:rPr lang="da-DK" noProof="0" smtClean="0"/>
              <a:t>Klik på ikonet for at tilføje et billede</a:t>
            </a:r>
            <a:endParaRPr lang="da-DK" noProof="0" dirty="0"/>
          </a:p>
        </p:txBody>
      </p:sp>
      <p:sp>
        <p:nvSpPr>
          <p:cNvPr id="7"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646978FC-87EC-43D5-A233-83790AF7C5F4}" type="datetime2">
              <a:rPr lang="da-DK" smtClean="0">
                <a:solidFill>
                  <a:prstClr val="black">
                    <a:tint val="75000"/>
                  </a:prstClr>
                </a:solidFill>
              </a:rPr>
              <a:pPr>
                <a:defRPr/>
              </a:pPr>
              <a:t>31. oktober 2013</a:t>
            </a:fld>
            <a:endParaRPr lang="da-DK" dirty="0">
              <a:solidFill>
                <a:prstClr val="black">
                  <a:tint val="75000"/>
                </a:prstClr>
              </a:solidFill>
            </a:endParaRPr>
          </a:p>
        </p:txBody>
      </p:sp>
      <p:sp>
        <p:nvSpPr>
          <p:cNvPr id="8"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32EA3071-399C-41CA-B779-F21EED4EC28E}" type="slidenum">
              <a:rPr lang="da-DK">
                <a:solidFill>
                  <a:prstClr val="black">
                    <a:tint val="75000"/>
                  </a:prstClr>
                </a:solidFill>
              </a:rPr>
              <a:pPr>
                <a:defRPr/>
              </a:pPr>
              <a:t>‹nr.›</a:t>
            </a:fld>
            <a:r>
              <a:rPr lang="da-DK" dirty="0">
                <a:solidFill>
                  <a:prstClr val="white"/>
                </a:solidFill>
              </a:rPr>
              <a:t>...</a:t>
            </a:r>
            <a:r>
              <a:rPr lang="da-DK" dirty="0">
                <a:solidFill>
                  <a:prstClr val="black">
                    <a:tint val="75000"/>
                  </a:prstClr>
                </a:solidFill>
              </a:rPr>
              <a:t>|</a:t>
            </a:r>
          </a:p>
        </p:txBody>
      </p:sp>
      <p:pic>
        <p:nvPicPr>
          <p:cNvPr id="9" name="Billede 8" descr="VFL_DK_Logo_Kvaeg.png"/>
          <p:cNvPicPr>
            <a:picLocks noChangeAspect="1"/>
          </p:cNvPicPr>
          <p:nvPr userDrawn="1"/>
        </p:nvPicPr>
        <p:blipFill>
          <a:blip r:embed="rId4"/>
          <a:stretch>
            <a:fillRect/>
          </a:stretch>
        </p:blipFill>
        <p:spPr>
          <a:xfrm>
            <a:off x="308413" y="307119"/>
            <a:ext cx="3536386" cy="472454"/>
          </a:xfrm>
          <a:prstGeom prst="rect">
            <a:avLst/>
          </a:prstGeom>
        </p:spPr>
      </p:pic>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om">
    <p:bg>
      <p:bgPr>
        <a:solidFill>
          <a:schemeClr val="bg1"/>
        </a:solidFill>
        <a:effectLst/>
      </p:bgPr>
    </p:bg>
    <p:spTree>
      <p:nvGrpSpPr>
        <p:cNvPr id="1" name=""/>
        <p:cNvGrpSpPr/>
        <p:nvPr/>
      </p:nvGrpSpPr>
      <p:grpSpPr>
        <a:xfrm>
          <a:off x="0" y="0"/>
          <a:ext cx="0" cy="0"/>
          <a:chOff x="0" y="0"/>
          <a:chExt cx="0" cy="0"/>
        </a:xfrm>
      </p:grpSpPr>
      <p:pic>
        <p:nvPicPr>
          <p:cNvPr id="3" name="Billede 3" descr="tekst_side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113"/>
            <a:ext cx="9144000" cy="1019176"/>
          </a:xfrm>
          <a:prstGeom prst="rect">
            <a:avLst/>
          </a:prstGeom>
          <a:noFill/>
          <a:ln w="9525">
            <a:noFill/>
            <a:miter lim="800000"/>
            <a:headEnd/>
            <a:tailEnd/>
          </a:ln>
        </p:spPr>
      </p:pic>
      <p:sp>
        <p:nvSpPr>
          <p:cNvPr id="5"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35AE181F-1F22-475A-AD2B-81E80D15A406}" type="datetime2">
              <a:rPr lang="da-DK" smtClean="0"/>
              <a:pPr>
                <a:defRPr/>
              </a:pPr>
              <a:t>31. oktober 2013</a:t>
            </a:fld>
            <a:endParaRPr lang="da-DK" dirty="0"/>
          </a:p>
        </p:txBody>
      </p:sp>
      <p:sp>
        <p:nvSpPr>
          <p:cNvPr id="6"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25B83ACE-7262-49F6-96C3-9405D7838815}" type="slidenum">
              <a:rPr lang="da-DK"/>
              <a:pPr>
                <a:defRPr/>
              </a:pPr>
              <a:t>‹nr.›</a:t>
            </a:fld>
            <a:r>
              <a:rPr lang="da-DK" dirty="0">
                <a:solidFill>
                  <a:schemeClr val="bg1"/>
                </a:solidFill>
              </a:rPr>
              <a:t>...</a:t>
            </a:r>
            <a:r>
              <a:rPr lang="da-DK" dirty="0"/>
              <a:t>|</a:t>
            </a:r>
          </a:p>
        </p:txBody>
      </p:sp>
      <p:sp>
        <p:nvSpPr>
          <p:cNvPr id="8" name="Titel 7"/>
          <p:cNvSpPr>
            <a:spLocks noGrp="1"/>
          </p:cNvSpPr>
          <p:nvPr>
            <p:ph type="title"/>
          </p:nvPr>
        </p:nvSpPr>
        <p:spPr/>
        <p:txBody>
          <a:bodyPr/>
          <a:lstStyle/>
          <a:p>
            <a:r>
              <a:rPr lang="da-DK" smtClean="0"/>
              <a:t>Klik for at redigere i master</a:t>
            </a:r>
            <a:endParaRPr lang="da-DK"/>
          </a:p>
        </p:txBody>
      </p:sp>
      <p:pic>
        <p:nvPicPr>
          <p:cNvPr id="7" name="Billed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Billede i fuld størrelse">
    <p:spTree>
      <p:nvGrpSpPr>
        <p:cNvPr id="1" name=""/>
        <p:cNvGrpSpPr/>
        <p:nvPr/>
      </p:nvGrpSpPr>
      <p:grpSpPr>
        <a:xfrm>
          <a:off x="0" y="0"/>
          <a:ext cx="0" cy="0"/>
          <a:chOff x="0" y="0"/>
          <a:chExt cx="0" cy="0"/>
        </a:xfrm>
      </p:grpSpPr>
      <p:sp>
        <p:nvSpPr>
          <p:cNvPr id="5" name="Pladsholder til billede 4"/>
          <p:cNvSpPr>
            <a:spLocks noGrp="1"/>
          </p:cNvSpPr>
          <p:nvPr>
            <p:ph type="pic" sz="quarter" idx="11"/>
          </p:nvPr>
        </p:nvSpPr>
        <p:spPr>
          <a:xfrm>
            <a:off x="0" y="0"/>
            <a:ext cx="9144000" cy="6858000"/>
          </a:xfrm>
          <a:prstGeom prst="rect">
            <a:avLst/>
          </a:prstGeom>
        </p:spPr>
        <p:txBody>
          <a:bodyPr rtlCol="0">
            <a:normAutofit/>
          </a:bodyPr>
          <a:lstStyle>
            <a:lvl1pPr marL="0" indent="0">
              <a:buNone/>
              <a:defRPr/>
            </a:lvl1pPr>
          </a:lstStyle>
          <a:p>
            <a:pPr lvl="0"/>
            <a:r>
              <a:rPr lang="da-DK" noProof="0" smtClean="0"/>
              <a:t>Klik på ikonet for at tilføje et billede</a:t>
            </a:r>
            <a:endParaRPr lang="da-DK" noProof="0" dirty="0"/>
          </a:p>
        </p:txBody>
      </p:sp>
      <p:sp>
        <p:nvSpPr>
          <p:cNvPr id="3" name="Pladsholder til dato 3"/>
          <p:cNvSpPr>
            <a:spLocks noGrp="1"/>
          </p:cNvSpPr>
          <p:nvPr>
            <p:ph type="dt" sz="half" idx="12"/>
          </p:nvPr>
        </p:nvSpPr>
        <p:spPr/>
        <p:txBody>
          <a:bodyPr/>
          <a:lstStyle>
            <a:lvl1pPr>
              <a:defRPr/>
            </a:lvl1pPr>
          </a:lstStyle>
          <a:p>
            <a:pPr>
              <a:defRPr/>
            </a:pPr>
            <a:fld id="{133D9D21-0E62-4A8B-9B56-6FF22458B6C0}" type="datetime2">
              <a:rPr lang="da-DK" smtClean="0"/>
              <a:pPr>
                <a:defRPr/>
              </a:pPr>
              <a:t>31. oktober 2013</a:t>
            </a:fld>
            <a:endParaRPr lang="da-DK" dirty="0"/>
          </a:p>
        </p:txBody>
      </p:sp>
      <p:sp>
        <p:nvSpPr>
          <p:cNvPr id="4" name="Pladsholder til diasnummer 4"/>
          <p:cNvSpPr>
            <a:spLocks noGrp="1"/>
          </p:cNvSpPr>
          <p:nvPr>
            <p:ph type="sldNum" sz="quarter" idx="13"/>
          </p:nvPr>
        </p:nvSpPr>
        <p:spPr/>
        <p:txBody>
          <a:bodyPr/>
          <a:lstStyle>
            <a:lvl1pPr>
              <a:defRPr/>
            </a:lvl1pPr>
          </a:lstStyle>
          <a:p>
            <a:pPr>
              <a:defRPr/>
            </a:pPr>
            <a:fld id="{BAC0B3EF-4B11-431B-89A5-FBDE13C00440}" type="slidenum">
              <a:rPr lang="da-DK"/>
              <a:pPr>
                <a:defRPr/>
              </a:pPr>
              <a:t>‹nr.›</a:t>
            </a:fld>
            <a:r>
              <a:rPr lang="da-DK" dirty="0">
                <a:solidFill>
                  <a:schemeClr val="bg1"/>
                </a:solidFill>
              </a:rPr>
              <a:t>...</a:t>
            </a:r>
            <a:r>
              <a:rPr lang="da-DK" dirty="0"/>
              <a:t>|</a:t>
            </a:r>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o indholdsobjekter">
    <p:bg>
      <p:bgPr>
        <a:solidFill>
          <a:schemeClr val="bg1"/>
        </a:solidFill>
        <a:effectLst/>
      </p:bgPr>
    </p:bg>
    <p:spTree>
      <p:nvGrpSpPr>
        <p:cNvPr id="1" name=""/>
        <p:cNvGrpSpPr/>
        <p:nvPr/>
      </p:nvGrpSpPr>
      <p:grpSpPr>
        <a:xfrm>
          <a:off x="0" y="0"/>
          <a:ext cx="0" cy="0"/>
          <a:chOff x="0" y="0"/>
          <a:chExt cx="0" cy="0"/>
        </a:xfrm>
      </p:grpSpPr>
      <p:pic>
        <p:nvPicPr>
          <p:cNvPr id="6" name="Billede 3" descr="tekst_side2.png"/>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1113"/>
            <a:ext cx="9144000" cy="1019176"/>
          </a:xfrm>
          <a:prstGeom prst="rect">
            <a:avLst/>
          </a:prstGeom>
          <a:noFill/>
          <a:ln w="9525">
            <a:noFill/>
            <a:miter lim="800000"/>
            <a:headEnd/>
            <a:tailEnd/>
          </a:ln>
        </p:spPr>
      </p:pic>
      <p:sp>
        <p:nvSpPr>
          <p:cNvPr id="2" name="Titel 1"/>
          <p:cNvSpPr>
            <a:spLocks noGrp="1"/>
          </p:cNvSpPr>
          <p:nvPr>
            <p:ph type="title"/>
          </p:nvPr>
        </p:nvSpPr>
        <p:spPr>
          <a:xfrm>
            <a:off x="972000" y="979200"/>
            <a:ext cx="7200400" cy="1143000"/>
          </a:xfrm>
        </p:spPr>
        <p:txBody>
          <a:bodyPr/>
          <a:lstStyle>
            <a:lvl1pPr algn="l">
              <a:defRPr sz="3000" b="1"/>
            </a:lvl1pPr>
          </a:lstStyle>
          <a:p>
            <a:r>
              <a:rPr lang="da-DK" smtClean="0"/>
              <a:t>Klik for at redigere i master</a:t>
            </a:r>
            <a:endParaRPr lang="da-DK" dirty="0"/>
          </a:p>
        </p:txBody>
      </p:sp>
      <p:sp>
        <p:nvSpPr>
          <p:cNvPr id="3" name="Pladsholder til indhold 2"/>
          <p:cNvSpPr>
            <a:spLocks noGrp="1"/>
          </p:cNvSpPr>
          <p:nvPr>
            <p:ph sz="half" idx="1"/>
          </p:nvPr>
        </p:nvSpPr>
        <p:spPr>
          <a:xfrm>
            <a:off x="972000" y="2122201"/>
            <a:ext cx="3528000" cy="4258800"/>
          </a:xfrm>
          <a:prstGeom prst="rect">
            <a:avLst/>
          </a:prstGeom>
          <a:noFill/>
          <a:ln w="9525">
            <a:noFill/>
            <a:miter lim="800000"/>
            <a:headEnd/>
            <a:tailEnd/>
          </a:ln>
        </p:spPr>
        <p:txBody>
          <a:bodyPr/>
          <a:lstStyle>
            <a:lvl1pPr marL="432000" indent="-432000" algn="l" defTabSz="457200" rtl="0" eaLnBrk="0" fontAlgn="base" hangingPunct="0">
              <a:spcBef>
                <a:spcPct val="20000"/>
              </a:spcBef>
              <a:spcAft>
                <a:spcPct val="0"/>
              </a:spcAft>
              <a:buFontTx/>
              <a:buBlip>
                <a:blip r:embed="rId3"/>
              </a:buBlip>
              <a:defRPr lang="da-DK" sz="2400" kern="1200" dirty="0" smtClean="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FontTx/>
              <a:buBlip>
                <a:blip r:embed="rId3"/>
              </a:buBlip>
              <a:defRPr lang="da-DK" sz="2000" kern="1200" dirty="0" smtClean="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FontTx/>
              <a:buBlip>
                <a:blip r:embed="rId3"/>
              </a:buBlip>
              <a:defRPr sz="2000"/>
            </a:lvl3pPr>
            <a:lvl4pPr marL="1728000" indent="-432000" algn="l" defTabSz="457200" rtl="0" eaLnBrk="0" fontAlgn="base" hangingPunct="0">
              <a:spcBef>
                <a:spcPct val="20000"/>
              </a:spcBef>
              <a:spcAft>
                <a:spcPct val="0"/>
              </a:spcAft>
              <a:buFontTx/>
              <a:buBlip>
                <a:blip r:embed="rId3"/>
              </a:buBlip>
              <a:defRPr sz="2000"/>
            </a:lvl4pPr>
            <a:lvl5pPr marL="2160000" indent="-432000" algn="l" defTabSz="457200" rtl="0" eaLnBrk="0" fontAlgn="base" hangingPunct="0">
              <a:spcBef>
                <a:spcPct val="20000"/>
              </a:spcBef>
              <a:spcAft>
                <a:spcPct val="0"/>
              </a:spcAft>
              <a:buFontTx/>
              <a:buBlip>
                <a:blip r:embed="rId3"/>
              </a:buBlip>
              <a:defRPr sz="2000"/>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4" name="Pladsholder til indhold 3"/>
          <p:cNvSpPr>
            <a:spLocks noGrp="1"/>
          </p:cNvSpPr>
          <p:nvPr>
            <p:ph sz="half" idx="2"/>
          </p:nvPr>
        </p:nvSpPr>
        <p:spPr>
          <a:xfrm>
            <a:off x="4644008" y="2124000"/>
            <a:ext cx="3528392" cy="4258800"/>
          </a:xfrm>
          <a:prstGeom prst="rect">
            <a:avLst/>
          </a:prstGeom>
          <a:noFill/>
          <a:ln w="9525">
            <a:noFill/>
            <a:miter lim="800000"/>
            <a:headEnd/>
            <a:tailEnd/>
          </a:ln>
        </p:spPr>
        <p:txBody>
          <a:bodyPr/>
          <a:lstStyle>
            <a:lvl1pPr marL="432000" indent="-432000" algn="l" defTabSz="457200" rtl="0" eaLnBrk="0" fontAlgn="base" hangingPunct="0">
              <a:spcBef>
                <a:spcPct val="20000"/>
              </a:spcBef>
              <a:spcAft>
                <a:spcPct val="0"/>
              </a:spcAft>
              <a:buFontTx/>
              <a:buBlip>
                <a:blip r:embed="rId3"/>
              </a:buBlip>
              <a:defRPr lang="da-DK" sz="2400" kern="1200" dirty="0" smtClean="0">
                <a:solidFill>
                  <a:schemeClr val="tx1"/>
                </a:solidFill>
                <a:latin typeface="Arial" pitchFamily="34" charset="0"/>
                <a:ea typeface="+mn-ea"/>
                <a:cs typeface="Arial" pitchFamily="34" charset="0"/>
              </a:defRPr>
            </a:lvl1pPr>
            <a:lvl2pPr marL="864000" indent="-432000" algn="l" defTabSz="457200" rtl="0" eaLnBrk="0" fontAlgn="base" hangingPunct="0">
              <a:spcBef>
                <a:spcPct val="20000"/>
              </a:spcBef>
              <a:spcAft>
                <a:spcPct val="0"/>
              </a:spcAft>
              <a:buFontTx/>
              <a:buBlip>
                <a:blip r:embed="rId3"/>
              </a:buBlip>
              <a:defRPr lang="da-DK" sz="2000" kern="1200" dirty="0" smtClean="0">
                <a:solidFill>
                  <a:schemeClr val="tx1"/>
                </a:solidFill>
                <a:latin typeface="Arial" pitchFamily="34" charset="0"/>
                <a:ea typeface="+mn-ea"/>
                <a:cs typeface="Arial" pitchFamily="34" charset="0"/>
              </a:defRPr>
            </a:lvl2pPr>
            <a:lvl3pPr marL="1296000" indent="-432000" algn="l" defTabSz="457200" rtl="0" eaLnBrk="0" fontAlgn="base" hangingPunct="0">
              <a:spcBef>
                <a:spcPct val="20000"/>
              </a:spcBef>
              <a:spcAft>
                <a:spcPct val="0"/>
              </a:spcAft>
              <a:buFontTx/>
              <a:buBlip>
                <a:blip r:embed="rId3"/>
              </a:buBlip>
              <a:defRPr lang="da-DK" sz="2000" kern="1200" dirty="0" smtClean="0">
                <a:solidFill>
                  <a:schemeClr val="tx1"/>
                </a:solidFill>
                <a:latin typeface="Arial" pitchFamily="34" charset="0"/>
                <a:ea typeface="+mn-ea"/>
                <a:cs typeface="Arial" pitchFamily="34" charset="0"/>
              </a:defRPr>
            </a:lvl3pPr>
            <a:lvl4pPr marL="1728000" indent="-432000" algn="l" defTabSz="457200" rtl="0" eaLnBrk="0" fontAlgn="base" hangingPunct="0">
              <a:spcBef>
                <a:spcPct val="20000"/>
              </a:spcBef>
              <a:spcAft>
                <a:spcPct val="0"/>
              </a:spcAft>
              <a:buFontTx/>
              <a:buBlip>
                <a:blip r:embed="rId3"/>
              </a:buBlip>
              <a:defRPr lang="da-DK" sz="2000" kern="1200" dirty="0" smtClean="0">
                <a:solidFill>
                  <a:schemeClr val="tx1"/>
                </a:solidFill>
                <a:latin typeface="Arial" pitchFamily="34" charset="0"/>
                <a:ea typeface="+mn-ea"/>
                <a:cs typeface="Arial" pitchFamily="34" charset="0"/>
              </a:defRPr>
            </a:lvl4pPr>
            <a:lvl5pPr marL="2160000" indent="-432000" algn="l" defTabSz="457200" rtl="0" eaLnBrk="0" fontAlgn="base" hangingPunct="0">
              <a:spcBef>
                <a:spcPct val="20000"/>
              </a:spcBef>
              <a:spcAft>
                <a:spcPct val="0"/>
              </a:spcAft>
              <a:buFontTx/>
              <a:buBlip>
                <a:blip r:embed="rId3"/>
              </a:buBlip>
              <a:defRPr lang="da-DK" sz="2000" kern="1200" dirty="0">
                <a:solidFill>
                  <a:schemeClr val="tx1"/>
                </a:solidFill>
                <a:latin typeface="Arial" pitchFamily="34" charset="0"/>
                <a:ea typeface="+mn-ea"/>
                <a:cs typeface="Arial" pitchFamily="34" charset="0"/>
              </a:defRPr>
            </a:lvl5pPr>
            <a:lvl6pPr>
              <a:defRPr sz="1800"/>
            </a:lvl6pPr>
            <a:lvl7pPr>
              <a:defRPr sz="1800"/>
            </a:lvl7pPr>
            <a:lvl8pPr>
              <a:defRPr sz="1800"/>
            </a:lvl8pPr>
            <a:lvl9pPr>
              <a:defRPr sz="1800"/>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8" name="Pladsholder til dato 3"/>
          <p:cNvSpPr>
            <a:spLocks noGrp="1"/>
          </p:cNvSpPr>
          <p:nvPr>
            <p:ph type="dt" sz="half" idx="15"/>
          </p:nvPr>
        </p:nvSpPr>
        <p:spPr/>
        <p:txBody>
          <a:bodyPr/>
          <a:lstStyle>
            <a:lvl1pPr algn="l">
              <a:defRPr sz="1200">
                <a:solidFill>
                  <a:schemeClr val="tx1">
                    <a:tint val="75000"/>
                  </a:schemeClr>
                </a:solidFill>
              </a:defRPr>
            </a:lvl1pPr>
          </a:lstStyle>
          <a:p>
            <a:pPr>
              <a:defRPr/>
            </a:pPr>
            <a:fld id="{A9C28918-F0E3-4BD6-9C21-44DBBFC0E13F}" type="datetime2">
              <a:rPr lang="da-DK" smtClean="0"/>
              <a:pPr>
                <a:defRPr/>
              </a:pPr>
              <a:t>31. oktober 2013</a:t>
            </a:fld>
            <a:endParaRPr lang="da-DK" dirty="0"/>
          </a:p>
        </p:txBody>
      </p:sp>
      <p:sp>
        <p:nvSpPr>
          <p:cNvPr id="9" name="Pladsholder til diasnummer 4"/>
          <p:cNvSpPr>
            <a:spLocks noGrp="1"/>
          </p:cNvSpPr>
          <p:nvPr>
            <p:ph type="sldNum" sz="quarter" idx="16"/>
          </p:nvPr>
        </p:nvSpPr>
        <p:spPr/>
        <p:txBody>
          <a:bodyPr/>
          <a:lstStyle>
            <a:lvl1pPr algn="r">
              <a:defRPr sz="1200">
                <a:solidFill>
                  <a:schemeClr val="tx1">
                    <a:tint val="75000"/>
                  </a:schemeClr>
                </a:solidFill>
              </a:defRPr>
            </a:lvl1pPr>
          </a:lstStyle>
          <a:p>
            <a:pPr>
              <a:defRPr/>
            </a:pPr>
            <a:fld id="{EBADDF27-80A9-4138-A594-CB617F28C284}" type="slidenum">
              <a:rPr lang="da-DK"/>
              <a:pPr>
                <a:defRPr/>
              </a:pPr>
              <a:t>‹nr.›</a:t>
            </a:fld>
            <a:r>
              <a:rPr lang="da-DK" dirty="0">
                <a:solidFill>
                  <a:schemeClr val="bg1"/>
                </a:solidFill>
              </a:rPr>
              <a:t>...</a:t>
            </a:r>
            <a:r>
              <a:rPr lang="da-DK" dirty="0"/>
              <a:t>|</a:t>
            </a:r>
          </a:p>
        </p:txBody>
      </p:sp>
      <p:pic>
        <p:nvPicPr>
          <p:cNvPr id="10" name="Billed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3_Titeldias 1">
    <p:bg>
      <p:bgPr>
        <a:solidFill>
          <a:schemeClr val="bg1">
            <a:alpha val="0"/>
          </a:schemeClr>
        </a:solidFill>
        <a:effectLst/>
      </p:bgPr>
    </p:bg>
    <p:spTree>
      <p:nvGrpSpPr>
        <p:cNvPr id="1" name=""/>
        <p:cNvGrpSpPr/>
        <p:nvPr/>
      </p:nvGrpSpPr>
      <p:grpSpPr>
        <a:xfrm>
          <a:off x="0" y="0"/>
          <a:ext cx="0" cy="0"/>
          <a:chOff x="0" y="0"/>
          <a:chExt cx="0" cy="0"/>
        </a:xfrm>
      </p:grpSpPr>
      <p:pic>
        <p:nvPicPr>
          <p:cNvPr id="1026" name="Picture 2" descr="Q:\Midlertidig\akm\ppt fra mka\015_akm.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 y="2274691"/>
            <a:ext cx="9164941" cy="3824966"/>
          </a:xfrm>
          <a:prstGeom prst="rect">
            <a:avLst/>
          </a:prstGeom>
          <a:noFill/>
          <a:extLst>
            <a:ext uri="{909E8E84-426E-40DD-AFC4-6F175D3DCCD1}">
              <a14:hiddenFill xmlns:a14="http://schemas.microsoft.com/office/drawing/2010/main">
                <a:solidFill>
                  <a:srgbClr val="FFFFFF"/>
                </a:solidFill>
              </a14:hiddenFill>
            </a:ext>
          </a:extLst>
        </p:spPr>
      </p:pic>
      <p:sp>
        <p:nvSpPr>
          <p:cNvPr id="15" name="Rektangel 14"/>
          <p:cNvSpPr/>
          <p:nvPr userDrawn="1"/>
        </p:nvSpPr>
        <p:spPr>
          <a:xfrm rot="10800000">
            <a:off x="-22860" y="-30481"/>
            <a:ext cx="9166860" cy="2475751"/>
          </a:xfrm>
          <a:prstGeom prst="rect">
            <a:avLst/>
          </a:prstGeom>
          <a:gradFill flip="none" rotWithShape="0">
            <a:gsLst>
              <a:gs pos="2000">
                <a:schemeClr val="accent3"/>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accent3"/>
              </a:solidFill>
            </a:endParaRPr>
          </a:p>
        </p:txBody>
      </p:sp>
      <p:sp>
        <p:nvSpPr>
          <p:cNvPr id="16" name="Rektangel 15"/>
          <p:cNvSpPr/>
          <p:nvPr userDrawn="1"/>
        </p:nvSpPr>
        <p:spPr>
          <a:xfrm rot="10800000">
            <a:off x="-22860" y="5818742"/>
            <a:ext cx="9172560" cy="1054497"/>
          </a:xfrm>
          <a:prstGeom prst="rect">
            <a:avLst/>
          </a:prstGeom>
          <a:gradFill flip="none" rotWithShape="0">
            <a:gsLst>
              <a:gs pos="2000">
                <a:schemeClr val="accent3"/>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accent3"/>
              </a:solidFill>
            </a:endParaRPr>
          </a:p>
        </p:txBody>
      </p:sp>
      <p:sp>
        <p:nvSpPr>
          <p:cNvPr id="3" name="Undertitel 2"/>
          <p:cNvSpPr>
            <a:spLocks noGrp="1"/>
          </p:cNvSpPr>
          <p:nvPr>
            <p:ph type="subTitle" idx="1"/>
          </p:nvPr>
        </p:nvSpPr>
        <p:spPr>
          <a:xfrm>
            <a:off x="972000" y="2503800"/>
            <a:ext cx="2951928" cy="2725400"/>
          </a:xfrm>
          <a:prstGeom prst="rect">
            <a:avLst/>
          </a:prstGeom>
        </p:spPr>
        <p:txBody>
          <a:bodyPr/>
          <a:lstStyle>
            <a:lvl1pPr marL="0" indent="0" algn="l">
              <a:buNone/>
              <a:defRPr lang="da-DK" sz="2400" b="0" kern="1200" smtClean="0">
                <a:solidFill>
                  <a:srgbClr val="4C4D4E"/>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sp>
        <p:nvSpPr>
          <p:cNvPr id="4" name="Titel 3"/>
          <p:cNvSpPr>
            <a:spLocks noGrp="1"/>
          </p:cNvSpPr>
          <p:nvPr>
            <p:ph type="title"/>
          </p:nvPr>
        </p:nvSpPr>
        <p:spPr/>
        <p:txBody>
          <a:bodyPr/>
          <a:lstStyle/>
          <a:p>
            <a:r>
              <a:rPr lang="da-DK" smtClean="0"/>
              <a:t>Klik for at redigere i master</a:t>
            </a:r>
            <a:endParaRPr lang="da-DK"/>
          </a:p>
        </p:txBody>
      </p:sp>
      <p:pic>
        <p:nvPicPr>
          <p:cNvPr id="17" name="Billed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
        <p:nvSpPr>
          <p:cNvPr id="22" name="Krans 21"/>
          <p:cNvSpPr/>
          <p:nvPr userDrawn="1"/>
        </p:nvSpPr>
        <p:spPr>
          <a:xfrm>
            <a:off x="3856325" y="1844824"/>
            <a:ext cx="4615507" cy="4527706"/>
          </a:xfrm>
          <a:prstGeom prst="donut">
            <a:avLst>
              <a:gd name="adj" fmla="val 21599"/>
            </a:avLst>
          </a:prstGeom>
          <a:solidFill>
            <a:srgbClr val="3F3F3F">
              <a:alpha val="3098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ndParaRPr>
          </a:p>
        </p:txBody>
      </p:sp>
      <p:pic>
        <p:nvPicPr>
          <p:cNvPr id="27" name="Billede 26"/>
          <p:cNvPicPr>
            <a:picLocks noChangeAspect="1"/>
          </p:cNvPicPr>
          <p:nvPr userDrawn="1"/>
        </p:nvPicPr>
        <p:blipFill rotWithShape="1">
          <a:blip r:embed="rId4">
            <a:extLst>
              <a:ext uri="{28A0092B-C50C-407E-A947-70E740481C1C}">
                <a14:useLocalDpi xmlns:a14="http://schemas.microsoft.com/office/drawing/2010/main" val="0"/>
              </a:ext>
            </a:extLst>
          </a:blip>
          <a:srcRect b="35671"/>
          <a:stretch/>
        </p:blipFill>
        <p:spPr>
          <a:xfrm>
            <a:off x="1092200" y="6309320"/>
            <a:ext cx="952955" cy="296428"/>
          </a:xfrm>
          <a:prstGeom prst="rect">
            <a:avLst/>
          </a:prstGeom>
        </p:spPr>
      </p:pic>
      <p:sp>
        <p:nvSpPr>
          <p:cNvPr id="19" name="Krans 18"/>
          <p:cNvSpPr/>
          <p:nvPr userDrawn="1"/>
        </p:nvSpPr>
        <p:spPr>
          <a:xfrm>
            <a:off x="7812360" y="3933056"/>
            <a:ext cx="443831" cy="426910"/>
          </a:xfrm>
          <a:prstGeom prst="donut">
            <a:avLst>
              <a:gd name="adj" fmla="val 21535"/>
            </a:avLst>
          </a:prstGeom>
          <a:solidFill>
            <a:schemeClr val="bg1">
              <a:alpha val="780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ffectLst/>
            </a:endParaRPr>
          </a:p>
        </p:txBody>
      </p:sp>
      <p:sp>
        <p:nvSpPr>
          <p:cNvPr id="20" name="Krans 19"/>
          <p:cNvSpPr/>
          <p:nvPr userDrawn="1"/>
        </p:nvSpPr>
        <p:spPr>
          <a:xfrm>
            <a:off x="8388424" y="3934668"/>
            <a:ext cx="443831" cy="426910"/>
          </a:xfrm>
          <a:prstGeom prst="donut">
            <a:avLst>
              <a:gd name="adj" fmla="val 33744"/>
            </a:avLst>
          </a:prstGeom>
          <a:solidFill>
            <a:schemeClr val="bg1">
              <a:alpha val="780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ndParaRPr>
          </a:p>
        </p:txBody>
      </p:sp>
      <p:sp>
        <p:nvSpPr>
          <p:cNvPr id="21" name="Krans 20"/>
          <p:cNvSpPr/>
          <p:nvPr userDrawn="1"/>
        </p:nvSpPr>
        <p:spPr>
          <a:xfrm>
            <a:off x="7236296" y="3933056"/>
            <a:ext cx="443831" cy="426910"/>
          </a:xfrm>
          <a:prstGeom prst="donut">
            <a:avLst>
              <a:gd name="adj" fmla="val 12011"/>
            </a:avLst>
          </a:prstGeom>
          <a:solidFill>
            <a:schemeClr val="bg1">
              <a:alpha val="780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ndParaRPr>
          </a:p>
        </p:txBody>
      </p:sp>
    </p:spTree>
    <p:extLst>
      <p:ext uri="{BB962C8B-B14F-4D97-AF65-F5344CB8AC3E}">
        <p14:creationId xmlns:p14="http://schemas.microsoft.com/office/powerpoint/2010/main" val="51268877"/>
      </p:ext>
    </p:extLst>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5_Titeldias 1">
    <p:bg>
      <p:bgPr>
        <a:solidFill>
          <a:schemeClr val="bg1">
            <a:alpha val="0"/>
          </a:schemeClr>
        </a:solidFill>
        <a:effectLst/>
      </p:bgPr>
    </p:bg>
    <p:spTree>
      <p:nvGrpSpPr>
        <p:cNvPr id="1" name=""/>
        <p:cNvGrpSpPr/>
        <p:nvPr/>
      </p:nvGrpSpPr>
      <p:grpSpPr>
        <a:xfrm>
          <a:off x="0" y="0"/>
          <a:ext cx="0" cy="0"/>
          <a:chOff x="0" y="0"/>
          <a:chExt cx="0" cy="0"/>
        </a:xfrm>
      </p:grpSpPr>
      <p:pic>
        <p:nvPicPr>
          <p:cNvPr id="1026" name="Picture 2" descr="Q:\Midlertidig\akm\ppt fra mka\Ny mappe\019_forl_akm1.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6482"/>
          <a:stretch/>
        </p:blipFill>
        <p:spPr bwMode="auto">
          <a:xfrm>
            <a:off x="-8587" y="1775459"/>
            <a:ext cx="9158287" cy="4169057"/>
          </a:xfrm>
          <a:prstGeom prst="rect">
            <a:avLst/>
          </a:prstGeom>
          <a:noFill/>
          <a:extLst>
            <a:ext uri="{909E8E84-426E-40DD-AFC4-6F175D3DCCD1}">
              <a14:hiddenFill xmlns:a14="http://schemas.microsoft.com/office/drawing/2010/main">
                <a:solidFill>
                  <a:srgbClr val="FFFFFF"/>
                </a:solidFill>
              </a14:hiddenFill>
            </a:ext>
          </a:extLst>
        </p:spPr>
      </p:pic>
      <p:sp>
        <p:nvSpPr>
          <p:cNvPr id="15" name="Rektangel 14"/>
          <p:cNvSpPr/>
          <p:nvPr userDrawn="1"/>
        </p:nvSpPr>
        <p:spPr>
          <a:xfrm rot="10800000">
            <a:off x="-4763" y="-1"/>
            <a:ext cx="9148763" cy="2445271"/>
          </a:xfrm>
          <a:prstGeom prst="rect">
            <a:avLst/>
          </a:prstGeom>
          <a:gradFill flip="none" rotWithShape="0">
            <a:gsLst>
              <a:gs pos="2000">
                <a:schemeClr val="accent3"/>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accent3"/>
              </a:solidFill>
            </a:endParaRPr>
          </a:p>
        </p:txBody>
      </p:sp>
      <p:sp>
        <p:nvSpPr>
          <p:cNvPr id="16" name="Rektangel 15"/>
          <p:cNvSpPr/>
          <p:nvPr userDrawn="1"/>
        </p:nvSpPr>
        <p:spPr>
          <a:xfrm rot="10800000">
            <a:off x="-4763" y="5818743"/>
            <a:ext cx="9154463" cy="1039256"/>
          </a:xfrm>
          <a:prstGeom prst="rect">
            <a:avLst/>
          </a:prstGeom>
          <a:gradFill flip="none" rotWithShape="0">
            <a:gsLst>
              <a:gs pos="2000">
                <a:schemeClr val="accent3"/>
              </a:gs>
              <a:gs pos="100000">
                <a:schemeClr val="bg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accent3"/>
              </a:solidFill>
            </a:endParaRPr>
          </a:p>
        </p:txBody>
      </p:sp>
      <p:sp>
        <p:nvSpPr>
          <p:cNvPr id="3" name="Undertitel 2"/>
          <p:cNvSpPr>
            <a:spLocks noGrp="1"/>
          </p:cNvSpPr>
          <p:nvPr>
            <p:ph type="subTitle" idx="1"/>
          </p:nvPr>
        </p:nvSpPr>
        <p:spPr>
          <a:xfrm>
            <a:off x="972000" y="2503800"/>
            <a:ext cx="2951928" cy="2725400"/>
          </a:xfrm>
          <a:prstGeom prst="rect">
            <a:avLst/>
          </a:prstGeom>
        </p:spPr>
        <p:txBody>
          <a:bodyPr/>
          <a:lstStyle>
            <a:lvl1pPr marL="0" indent="0" algn="l">
              <a:buNone/>
              <a:defRPr lang="da-DK" sz="2400" b="0" kern="1200" smtClean="0">
                <a:solidFill>
                  <a:srgbClr val="4C4D4E"/>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sp>
        <p:nvSpPr>
          <p:cNvPr id="4" name="Titel 3"/>
          <p:cNvSpPr>
            <a:spLocks noGrp="1"/>
          </p:cNvSpPr>
          <p:nvPr>
            <p:ph type="title"/>
          </p:nvPr>
        </p:nvSpPr>
        <p:spPr/>
        <p:txBody>
          <a:bodyPr/>
          <a:lstStyle/>
          <a:p>
            <a:r>
              <a:rPr lang="da-DK" smtClean="0"/>
              <a:t>Klik for at redigere i master</a:t>
            </a:r>
            <a:endParaRPr lang="da-DK"/>
          </a:p>
        </p:txBody>
      </p:sp>
      <p:sp>
        <p:nvSpPr>
          <p:cNvPr id="10" name="Pladsholder til billede 7"/>
          <p:cNvSpPr>
            <a:spLocks noGrp="1"/>
          </p:cNvSpPr>
          <p:nvPr>
            <p:ph type="pic" sz="quarter" idx="14" hasCustomPrompt="1"/>
          </p:nvPr>
        </p:nvSpPr>
        <p:spPr>
          <a:xfrm>
            <a:off x="6156176" y="116632"/>
            <a:ext cx="2664296" cy="684000"/>
          </a:xfrm>
          <a:prstGeom prst="rect">
            <a:avLst/>
          </a:prstGeom>
          <a:noFill/>
          <a:ln w="9525">
            <a:noFill/>
            <a:miter lim="800000"/>
            <a:headEnd/>
            <a:tailEnd/>
          </a:ln>
        </p:spPr>
        <p:txBody>
          <a:bodyPr rtlCol="0" anchor="ctr">
            <a:normAutofit/>
          </a:bodyPr>
          <a:lstStyle>
            <a:lvl1pPr algn="r">
              <a:buNone/>
              <a:defRPr lang="da-DK" sz="1600" kern="1200" baseline="0" noProof="0" dirty="0">
                <a:solidFill>
                  <a:schemeClr val="tx1"/>
                </a:solidFill>
                <a:latin typeface="Arial" pitchFamily="34" charset="0"/>
                <a:ea typeface="+mn-ea"/>
                <a:cs typeface="Arial" pitchFamily="34" charset="0"/>
              </a:defRPr>
            </a:lvl1pPr>
          </a:lstStyle>
          <a:p>
            <a:pPr lvl="0"/>
            <a:r>
              <a:rPr lang="da-DK" noProof="0" dirty="0" smtClean="0"/>
              <a:t>Klik på ikonet for at tilføje sekundært logo</a:t>
            </a:r>
            <a:endParaRPr lang="da-DK" noProof="0" dirty="0"/>
          </a:p>
        </p:txBody>
      </p:sp>
      <p:sp>
        <p:nvSpPr>
          <p:cNvPr id="11" name="Krans 10"/>
          <p:cNvSpPr/>
          <p:nvPr userDrawn="1"/>
        </p:nvSpPr>
        <p:spPr>
          <a:xfrm>
            <a:off x="3856325" y="1844824"/>
            <a:ext cx="4615507" cy="4527706"/>
          </a:xfrm>
          <a:prstGeom prst="donut">
            <a:avLst>
              <a:gd name="adj" fmla="val 21599"/>
            </a:avLst>
          </a:prstGeom>
          <a:solidFill>
            <a:srgbClr val="09562C">
              <a:alpha val="50196"/>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ndParaRPr>
          </a:p>
        </p:txBody>
      </p:sp>
      <p:pic>
        <p:nvPicPr>
          <p:cNvPr id="19" name="Billed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pic>
        <p:nvPicPr>
          <p:cNvPr id="21" name="Billede 20"/>
          <p:cNvPicPr>
            <a:picLocks noChangeAspect="1"/>
          </p:cNvPicPr>
          <p:nvPr userDrawn="1"/>
        </p:nvPicPr>
        <p:blipFill rotWithShape="1">
          <a:blip r:embed="rId4">
            <a:extLst>
              <a:ext uri="{28A0092B-C50C-407E-A947-70E740481C1C}">
                <a14:useLocalDpi xmlns:a14="http://schemas.microsoft.com/office/drawing/2010/main" val="0"/>
              </a:ext>
            </a:extLst>
          </a:blip>
          <a:srcRect b="35671"/>
          <a:stretch/>
        </p:blipFill>
        <p:spPr>
          <a:xfrm>
            <a:off x="1092200" y="6300924"/>
            <a:ext cx="952955" cy="296428"/>
          </a:xfrm>
          <a:prstGeom prst="rect">
            <a:avLst/>
          </a:prstGeom>
        </p:spPr>
      </p:pic>
      <p:sp>
        <p:nvSpPr>
          <p:cNvPr id="17" name="Krans 16"/>
          <p:cNvSpPr/>
          <p:nvPr userDrawn="1"/>
        </p:nvSpPr>
        <p:spPr>
          <a:xfrm>
            <a:off x="7812360" y="3933056"/>
            <a:ext cx="443831" cy="426910"/>
          </a:xfrm>
          <a:prstGeom prst="donut">
            <a:avLst>
              <a:gd name="adj" fmla="val 21535"/>
            </a:avLst>
          </a:prstGeom>
          <a:solidFill>
            <a:schemeClr val="bg1">
              <a:alpha val="780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ffectLst/>
            </a:endParaRPr>
          </a:p>
        </p:txBody>
      </p:sp>
      <p:sp>
        <p:nvSpPr>
          <p:cNvPr id="18" name="Krans 17"/>
          <p:cNvSpPr/>
          <p:nvPr userDrawn="1"/>
        </p:nvSpPr>
        <p:spPr>
          <a:xfrm>
            <a:off x="8388424" y="3934668"/>
            <a:ext cx="443831" cy="426910"/>
          </a:xfrm>
          <a:prstGeom prst="donut">
            <a:avLst>
              <a:gd name="adj" fmla="val 33744"/>
            </a:avLst>
          </a:prstGeom>
          <a:solidFill>
            <a:schemeClr val="bg1">
              <a:alpha val="780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ndParaRPr>
          </a:p>
        </p:txBody>
      </p:sp>
      <p:sp>
        <p:nvSpPr>
          <p:cNvPr id="20" name="Krans 19"/>
          <p:cNvSpPr/>
          <p:nvPr userDrawn="1"/>
        </p:nvSpPr>
        <p:spPr>
          <a:xfrm>
            <a:off x="7236296" y="3933056"/>
            <a:ext cx="443831" cy="426910"/>
          </a:xfrm>
          <a:prstGeom prst="donut">
            <a:avLst>
              <a:gd name="adj" fmla="val 12011"/>
            </a:avLst>
          </a:prstGeom>
          <a:solidFill>
            <a:schemeClr val="bg1">
              <a:alpha val="78039"/>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defPPr>
              <a:defRPr lang="da-DK"/>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a-DK">
              <a:solidFill>
                <a:schemeClr val="tx1"/>
              </a:solidFill>
            </a:endParaRPr>
          </a:p>
        </p:txBody>
      </p:sp>
    </p:spTree>
    <p:extLst>
      <p:ext uri="{BB962C8B-B14F-4D97-AF65-F5344CB8AC3E}">
        <p14:creationId xmlns:p14="http://schemas.microsoft.com/office/powerpoint/2010/main" val="3829602342"/>
      </p:ext>
    </p:extLst>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9_Titeldias 1">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 name="Undertitel 2"/>
          <p:cNvSpPr>
            <a:spLocks noGrp="1"/>
          </p:cNvSpPr>
          <p:nvPr>
            <p:ph type="subTitle" idx="1"/>
          </p:nvPr>
        </p:nvSpPr>
        <p:spPr>
          <a:xfrm>
            <a:off x="972000" y="2503800"/>
            <a:ext cx="2951928" cy="2725400"/>
          </a:xfrm>
          <a:prstGeom prst="rect">
            <a:avLst/>
          </a:prstGeom>
        </p:spPr>
        <p:txBody>
          <a:bodyPr/>
          <a:lstStyle>
            <a:lvl1pPr marL="0" indent="0" algn="l">
              <a:buNone/>
              <a:defRPr lang="da-DK" sz="2400" b="0" kern="1200" smtClean="0">
                <a:solidFill>
                  <a:srgbClr val="4C4D4E"/>
                </a:solidFill>
                <a:latin typeface="Arial"/>
                <a:ea typeface="+mn-ea"/>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Klik for at redigere i master</a:t>
            </a:r>
            <a:endParaRPr lang="da-DK" dirty="0"/>
          </a:p>
        </p:txBody>
      </p:sp>
      <p:sp>
        <p:nvSpPr>
          <p:cNvPr id="4" name="Titel 3"/>
          <p:cNvSpPr>
            <a:spLocks noGrp="1"/>
          </p:cNvSpPr>
          <p:nvPr>
            <p:ph type="title"/>
          </p:nvPr>
        </p:nvSpPr>
        <p:spPr/>
        <p:txBody>
          <a:bodyPr/>
          <a:lstStyle/>
          <a:p>
            <a:r>
              <a:rPr lang="da-DK" smtClean="0"/>
              <a:t>Klik for at redigere i master</a:t>
            </a:r>
            <a:endParaRPr lang="da-DK"/>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pic>
        <p:nvPicPr>
          <p:cNvPr id="9" name="Billede 8"/>
          <p:cNvPicPr>
            <a:picLocks noChangeAspect="1"/>
          </p:cNvPicPr>
          <p:nvPr userDrawn="1"/>
        </p:nvPicPr>
        <p:blipFill rotWithShape="1">
          <a:blip r:embed="rId4">
            <a:extLst>
              <a:ext uri="{28A0092B-C50C-407E-A947-70E740481C1C}">
                <a14:useLocalDpi xmlns:a14="http://schemas.microsoft.com/office/drawing/2010/main" val="0"/>
              </a:ext>
            </a:extLst>
          </a:blip>
          <a:srcRect b="35671"/>
          <a:stretch/>
        </p:blipFill>
        <p:spPr>
          <a:xfrm>
            <a:off x="1092200" y="6300924"/>
            <a:ext cx="952955" cy="296428"/>
          </a:xfrm>
          <a:prstGeom prst="rect">
            <a:avLst/>
          </a:prstGeom>
        </p:spPr>
      </p:pic>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0.xml"/><Relationship Id="rId1" Type="http://schemas.openxmlformats.org/officeDocument/2006/relationships/slideLayout" Target="../slideLayouts/slideLayout3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5.xml"/><Relationship Id="rId1"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6.xml"/><Relationship Id="rId1" Type="http://schemas.openxmlformats.org/officeDocument/2006/relationships/slideLayout" Target="../slideLayouts/slideLayout27.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7.xml"/><Relationship Id="rId1"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8.xml"/><Relationship Id="rId1" Type="http://schemas.openxmlformats.org/officeDocument/2006/relationships/slideLayout" Target="../slideLayouts/slideLayout29.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9.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972000" y="980728"/>
            <a:ext cx="771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err="1" smtClean="0"/>
              <a:t>Klik</a:t>
            </a:r>
            <a:r>
              <a:rPr lang="en-US" dirty="0" smtClean="0"/>
              <a:t> for at </a:t>
            </a:r>
            <a:r>
              <a:rPr lang="en-US" dirty="0" err="1" smtClean="0"/>
              <a:t>indsætte</a:t>
            </a:r>
            <a:r>
              <a:rPr lang="en-US" dirty="0" smtClean="0"/>
              <a:t> </a:t>
            </a:r>
            <a:r>
              <a:rPr lang="en-US" dirty="0" err="1" smtClean="0"/>
              <a:t>titel</a:t>
            </a:r>
            <a:r>
              <a:rPr lang="en-US" dirty="0" smtClean="0"/>
              <a:t> </a:t>
            </a:r>
            <a:endParaRPr lang="da-DK" dirty="0" smtClean="0"/>
          </a:p>
        </p:txBody>
      </p:sp>
      <p:sp>
        <p:nvSpPr>
          <p:cNvPr id="1027" name="Pladsholder til tekst 1"/>
          <p:cNvSpPr>
            <a:spLocks noGrp="1"/>
          </p:cNvSpPr>
          <p:nvPr>
            <p:ph type="body" idx="1"/>
          </p:nvPr>
        </p:nvSpPr>
        <p:spPr bwMode="auto">
          <a:xfrm>
            <a:off x="972000" y="2123728"/>
            <a:ext cx="7714800" cy="4290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smtClean="0"/>
              <a:t>Klik for at redigere i master</a:t>
            </a:r>
          </a:p>
          <a:p>
            <a:pPr lvl="1"/>
            <a:r>
              <a:rPr lang="da-DK" dirty="0" smtClean="0"/>
              <a:t>Andet niveau</a:t>
            </a:r>
          </a:p>
          <a:p>
            <a:pPr lvl="2"/>
            <a:r>
              <a:rPr lang="da-DK" dirty="0" smtClean="0"/>
              <a:t>Tredje niveau</a:t>
            </a:r>
          </a:p>
          <a:p>
            <a:pPr lvl="3"/>
            <a:r>
              <a:rPr lang="da-DK" dirty="0" smtClean="0"/>
              <a:t>Fjerde niveau</a:t>
            </a:r>
          </a:p>
          <a:p>
            <a:pPr lvl="4"/>
            <a:r>
              <a:rPr lang="da-DK" dirty="0" smtClean="0"/>
              <a:t>Femte niveau</a:t>
            </a:r>
          </a:p>
        </p:txBody>
      </p:sp>
      <p:sp>
        <p:nvSpPr>
          <p:cNvPr id="6" name="Pladsholder til dato 3"/>
          <p:cNvSpPr>
            <a:spLocks noGrp="1"/>
          </p:cNvSpPr>
          <p:nvPr>
            <p:ph type="dt" sz="half" idx="2"/>
          </p:nvPr>
        </p:nvSpPr>
        <p:spPr>
          <a:xfrm>
            <a:off x="1069975" y="6492875"/>
            <a:ext cx="2133600" cy="365125"/>
          </a:xfrm>
          <a:prstGeom prst="rect">
            <a:avLst/>
          </a:prstGeom>
        </p:spPr>
        <p:txBody>
          <a:bodyPr/>
          <a:lstStyle>
            <a:lvl1pPr algn="l">
              <a:defRPr sz="1200" smtClean="0">
                <a:solidFill>
                  <a:schemeClr val="tx1">
                    <a:tint val="75000"/>
                  </a:schemeClr>
                </a:solidFill>
              </a:defRPr>
            </a:lvl1pPr>
          </a:lstStyle>
          <a:p>
            <a:pPr>
              <a:defRPr/>
            </a:pPr>
            <a:fld id="{CCA64DCF-9E8F-4C50-9914-5300485D61E2}" type="datetime2">
              <a:rPr lang="da-DK" smtClean="0"/>
              <a:pPr>
                <a:defRPr/>
              </a:pPr>
              <a:t>31. oktober 2013</a:t>
            </a:fld>
            <a:endParaRPr lang="da-DK" dirty="0"/>
          </a:p>
        </p:txBody>
      </p:sp>
      <p:sp>
        <p:nvSpPr>
          <p:cNvPr id="7" name="Pladsholder til diasnummer 4"/>
          <p:cNvSpPr>
            <a:spLocks noGrp="1"/>
          </p:cNvSpPr>
          <p:nvPr>
            <p:ph type="sldNum" sz="quarter" idx="4"/>
          </p:nvPr>
        </p:nvSpPr>
        <p:spPr>
          <a:xfrm>
            <a:off x="301625" y="6492875"/>
            <a:ext cx="825500" cy="365125"/>
          </a:xfrm>
          <a:prstGeom prst="rect">
            <a:avLst/>
          </a:prstGeom>
        </p:spPr>
        <p:txBody>
          <a:bodyPr/>
          <a:lstStyle>
            <a:lvl1pPr algn="r">
              <a:defRPr sz="1200" smtClean="0">
                <a:solidFill>
                  <a:schemeClr val="tx1">
                    <a:tint val="75000"/>
                  </a:schemeClr>
                </a:solidFill>
              </a:defRPr>
            </a:lvl1pPr>
          </a:lstStyle>
          <a:p>
            <a:pPr>
              <a:defRPr/>
            </a:pPr>
            <a:fld id="{C21184CA-CF82-4A4F-89A8-CEF063EB752F}" type="slidenum">
              <a:rPr lang="da-DK" smtClean="0"/>
              <a:pPr>
                <a:defRPr/>
              </a:pPr>
              <a:t>‹nr.›</a:t>
            </a:fld>
            <a:r>
              <a:rPr lang="da-DK" smtClean="0">
                <a:solidFill>
                  <a:schemeClr val="bg1"/>
                </a:solidFill>
              </a:rPr>
              <a:t>...</a:t>
            </a:r>
            <a:r>
              <a:rPr lang="da-DK" smtClean="0"/>
              <a:t>|</a:t>
            </a:r>
            <a:endParaRPr lang="da-DK" dirty="0"/>
          </a:p>
        </p:txBody>
      </p:sp>
      <p:pic>
        <p:nvPicPr>
          <p:cNvPr id="9" name="Billede 3" descr="tekst_side2.png"/>
          <p:cNvPicPr>
            <a:picLocks noChangeAspect="1"/>
          </p:cNvPicPr>
          <p:nvPr/>
        </p:nvPicPr>
        <p:blipFill>
          <a:blip r:embed="rId24" cstate="email">
            <a:extLst>
              <a:ext uri="{28A0092B-C50C-407E-A947-70E740481C1C}">
                <a14:useLocalDpi xmlns:a14="http://schemas.microsoft.com/office/drawing/2010/main"/>
              </a:ext>
            </a:extLst>
          </a:blip>
          <a:srcRect/>
          <a:stretch>
            <a:fillRect/>
          </a:stretch>
        </p:blipFill>
        <p:spPr bwMode="auto">
          <a:xfrm>
            <a:off x="0" y="-11113"/>
            <a:ext cx="9144000" cy="1019176"/>
          </a:xfrm>
          <a:prstGeom prst="rect">
            <a:avLst/>
          </a:prstGeom>
          <a:noFill/>
          <a:ln w="9525">
            <a:noFill/>
            <a:miter lim="800000"/>
            <a:headEnd/>
            <a:tailEnd/>
          </a:ln>
        </p:spPr>
      </p:pic>
      <p:pic>
        <p:nvPicPr>
          <p:cNvPr id="8" name="Billede 7"/>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301626" y="312394"/>
            <a:ext cx="3543300" cy="380302"/>
          </a:xfrm>
          <a:prstGeom prst="rect">
            <a:avLst/>
          </a:prstGeom>
        </p:spPr>
      </p:pic>
    </p:spTree>
  </p:cSld>
  <p:clrMap bg1="lt1" tx1="dk1" bg2="lt2" tx2="dk2" accent1="accent1" accent2="accent2" accent3="accent3" accent4="accent4" accent5="accent5" accent6="accent6" hlink="hlink" folHlink="folHlink"/>
  <p:sldLayoutIdLst>
    <p:sldLayoutId id="2147484395" r:id="rId1"/>
    <p:sldLayoutId id="2147484356" r:id="rId2"/>
    <p:sldLayoutId id="2147484353" r:id="rId3"/>
    <p:sldLayoutId id="2147484354" r:id="rId4"/>
    <p:sldLayoutId id="2147484344" r:id="rId5"/>
    <p:sldLayoutId id="2147484357" r:id="rId6"/>
    <p:sldLayoutId id="2147484366" r:id="rId7"/>
    <p:sldLayoutId id="2147484396" r:id="rId8"/>
    <p:sldLayoutId id="2147484348" r:id="rId9"/>
    <p:sldLayoutId id="2147484364" r:id="rId10"/>
    <p:sldLayoutId id="2147484362" r:id="rId11"/>
    <p:sldLayoutId id="2147484355" r:id="rId12"/>
    <p:sldLayoutId id="2147484369" r:id="rId13"/>
    <p:sldLayoutId id="2147484371" r:id="rId14"/>
    <p:sldLayoutId id="2147484367" r:id="rId15"/>
    <p:sldLayoutId id="2147484350" r:id="rId16"/>
    <p:sldLayoutId id="2147484351" r:id="rId17"/>
    <p:sldLayoutId id="2147484363" r:id="rId18"/>
    <p:sldLayoutId id="2147484360" r:id="rId19"/>
    <p:sldLayoutId id="2147484358" r:id="rId20"/>
    <p:sldLayoutId id="2147484359" r:id="rId21"/>
    <p:sldLayoutId id="2147484435" r:id="rId22"/>
  </p:sldLayoutIdLst>
  <p:transition spd="med">
    <p:fade/>
  </p:transition>
  <p:timing>
    <p:tnLst>
      <p:par>
        <p:cTn id="1" dur="indefinite" restart="never" nodeType="tmRoot"/>
      </p:par>
    </p:tnLst>
  </p:timing>
  <p:hf hdr="0"/>
  <p:txStyles>
    <p:titleStyle>
      <a:lvl1pPr algn="l" defTabSz="457200" rtl="0" eaLnBrk="1" fontAlgn="base" hangingPunct="1">
        <a:spcBef>
          <a:spcPct val="0"/>
        </a:spcBef>
        <a:spcAft>
          <a:spcPct val="0"/>
        </a:spcAft>
        <a:defRPr sz="3000" b="1" kern="1200">
          <a:solidFill>
            <a:schemeClr val="tx1">
              <a:lumMod val="75000"/>
            </a:schemeClr>
          </a:solidFill>
          <a:latin typeface="Arial" pitchFamily="34" charset="0"/>
          <a:ea typeface="+mj-ea"/>
          <a:cs typeface="Arial" pitchFamily="34" charset="0"/>
        </a:defRPr>
      </a:lvl1pPr>
      <a:lvl2pPr algn="l" defTabSz="457200" rtl="0" eaLnBrk="1" fontAlgn="base" hangingPunct="1">
        <a:spcBef>
          <a:spcPct val="0"/>
        </a:spcBef>
        <a:spcAft>
          <a:spcPct val="0"/>
        </a:spcAft>
        <a:defRPr sz="3600">
          <a:solidFill>
            <a:schemeClr val="tx1"/>
          </a:solidFill>
          <a:latin typeface="Arial" charset="0"/>
          <a:cs typeface="Arial" charset="0"/>
        </a:defRPr>
      </a:lvl2pPr>
      <a:lvl3pPr algn="l" defTabSz="457200" rtl="0" eaLnBrk="1" fontAlgn="base" hangingPunct="1">
        <a:spcBef>
          <a:spcPct val="0"/>
        </a:spcBef>
        <a:spcAft>
          <a:spcPct val="0"/>
        </a:spcAft>
        <a:defRPr sz="3600">
          <a:solidFill>
            <a:schemeClr val="tx1"/>
          </a:solidFill>
          <a:latin typeface="Arial" charset="0"/>
          <a:cs typeface="Arial" charset="0"/>
        </a:defRPr>
      </a:lvl3pPr>
      <a:lvl4pPr algn="l" defTabSz="457200" rtl="0" eaLnBrk="1" fontAlgn="base" hangingPunct="1">
        <a:spcBef>
          <a:spcPct val="0"/>
        </a:spcBef>
        <a:spcAft>
          <a:spcPct val="0"/>
        </a:spcAft>
        <a:defRPr sz="3600">
          <a:solidFill>
            <a:schemeClr val="tx1"/>
          </a:solidFill>
          <a:latin typeface="Arial" charset="0"/>
          <a:cs typeface="Arial" charset="0"/>
        </a:defRPr>
      </a:lvl4pPr>
      <a:lvl5pPr algn="l" defTabSz="457200" rtl="0" eaLnBrk="1" fontAlgn="base" hangingPunct="1">
        <a:spcBef>
          <a:spcPct val="0"/>
        </a:spcBef>
        <a:spcAft>
          <a:spcPct val="0"/>
        </a:spcAft>
        <a:defRPr sz="36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p:titleStyle>
    <p:bodyStyle>
      <a:lvl1pPr marL="342900" indent="-431800" algn="l" defTabSz="457200" rtl="0" eaLnBrk="1" fontAlgn="base" hangingPunct="1">
        <a:spcBef>
          <a:spcPct val="20000"/>
        </a:spcBef>
        <a:spcAft>
          <a:spcPct val="0"/>
        </a:spcAft>
        <a:buBlip>
          <a:blip r:embed="rId26"/>
        </a:buBlip>
        <a:defRPr lang="en-US" sz="2800" kern="1200" dirty="0">
          <a:solidFill>
            <a:schemeClr val="tx1">
              <a:lumMod val="75000"/>
            </a:schemeClr>
          </a:solidFill>
          <a:latin typeface="Arial" pitchFamily="34" charset="0"/>
          <a:ea typeface="+mn-ea"/>
          <a:cs typeface="Arial" pitchFamily="34" charset="0"/>
        </a:defRPr>
      </a:lvl1pPr>
      <a:lvl2pPr marL="863600" indent="-431800" algn="l" defTabSz="457200" rtl="0" eaLnBrk="1" fontAlgn="base" hangingPunct="1">
        <a:spcBef>
          <a:spcPct val="20000"/>
        </a:spcBef>
        <a:spcAft>
          <a:spcPct val="0"/>
        </a:spcAft>
        <a:buBlip>
          <a:blip r:embed="rId26"/>
        </a:buBlip>
        <a:defRPr lang="en-US" sz="2400" kern="1200" dirty="0">
          <a:solidFill>
            <a:schemeClr val="tx1">
              <a:lumMod val="75000"/>
            </a:schemeClr>
          </a:solidFill>
          <a:latin typeface="Arial" pitchFamily="34" charset="0"/>
          <a:ea typeface="+mn-ea"/>
          <a:cs typeface="Arial" pitchFamily="34" charset="0"/>
        </a:defRPr>
      </a:lvl2pPr>
      <a:lvl3pPr marL="1295400" indent="-431800" algn="l" defTabSz="457200" rtl="0" eaLnBrk="1" fontAlgn="base" hangingPunct="1">
        <a:spcBef>
          <a:spcPct val="20000"/>
        </a:spcBef>
        <a:spcAft>
          <a:spcPct val="0"/>
        </a:spcAft>
        <a:buBlip>
          <a:blip r:embed="rId26"/>
        </a:buBlip>
        <a:defRPr lang="en-US" sz="2400" kern="1200" dirty="0">
          <a:solidFill>
            <a:schemeClr val="tx1">
              <a:lumMod val="75000"/>
            </a:schemeClr>
          </a:solidFill>
          <a:latin typeface="Arial" pitchFamily="34" charset="0"/>
          <a:ea typeface="+mn-ea"/>
          <a:cs typeface="Arial" pitchFamily="34" charset="0"/>
        </a:defRPr>
      </a:lvl3pPr>
      <a:lvl4pPr marL="1727200" indent="-431800" algn="l" defTabSz="457200" rtl="0" eaLnBrk="1" fontAlgn="base" hangingPunct="1">
        <a:spcBef>
          <a:spcPct val="20000"/>
        </a:spcBef>
        <a:spcAft>
          <a:spcPct val="0"/>
        </a:spcAft>
        <a:buBlip>
          <a:blip r:embed="rId26"/>
        </a:buBlip>
        <a:defRPr lang="en-US" sz="2400" kern="1200" dirty="0">
          <a:solidFill>
            <a:schemeClr val="tx1">
              <a:lumMod val="75000"/>
            </a:schemeClr>
          </a:solidFill>
          <a:latin typeface="Arial" pitchFamily="34" charset="0"/>
          <a:ea typeface="+mn-ea"/>
          <a:cs typeface="Arial" pitchFamily="34" charset="0"/>
        </a:defRPr>
      </a:lvl4pPr>
      <a:lvl5pPr marL="2159000" indent="-431800" algn="l" defTabSz="457200" rtl="0" eaLnBrk="1" fontAlgn="base" hangingPunct="1">
        <a:spcBef>
          <a:spcPct val="20000"/>
        </a:spcBef>
        <a:spcAft>
          <a:spcPct val="0"/>
        </a:spcAft>
        <a:buBlip>
          <a:blip r:embed="rId26"/>
        </a:buBlip>
        <a:defRPr lang="da-DK" sz="2400" kern="1200" dirty="0">
          <a:solidFill>
            <a:schemeClr val="tx1">
              <a:lumMod val="75000"/>
            </a:schemeClr>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5410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Klik for at redigere i masteren</a:t>
            </a:r>
            <a:endParaRPr lang="da-DK" smtClean="0"/>
          </a:p>
        </p:txBody>
      </p:sp>
      <p:sp>
        <p:nvSpPr>
          <p:cNvPr id="1027" name="Pladsholder til tekst 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6" name="Pladsholder til dato 3"/>
          <p:cNvSpPr>
            <a:spLocks noGrp="1"/>
          </p:cNvSpPr>
          <p:nvPr>
            <p:ph type="dt" sz="half" idx="2"/>
          </p:nvPr>
        </p:nvSpPr>
        <p:spPr>
          <a:xfrm>
            <a:off x="1069975" y="6492875"/>
            <a:ext cx="2133600" cy="365125"/>
          </a:xfrm>
          <a:prstGeom prst="rect">
            <a:avLst/>
          </a:prstGeom>
        </p:spPr>
        <p:txBody>
          <a:bodyPr/>
          <a:lstStyle>
            <a:lvl1pPr algn="l">
              <a:defRPr sz="1200">
                <a:solidFill>
                  <a:schemeClr val="tx1">
                    <a:tint val="75000"/>
                  </a:schemeClr>
                </a:solidFill>
              </a:defRPr>
            </a:lvl1pPr>
          </a:lstStyle>
          <a:p>
            <a:pPr>
              <a:defRPr/>
            </a:pPr>
            <a:fld id="{CCA64DCF-9E8F-4C50-9914-5300485D61E2}" type="datetime2">
              <a:rPr lang="da-DK" smtClean="0">
                <a:solidFill>
                  <a:prstClr val="black">
                    <a:tint val="75000"/>
                  </a:prstClr>
                </a:solidFill>
              </a:rPr>
              <a:pPr>
                <a:defRPr/>
              </a:pPr>
              <a:t>31. oktober 2013</a:t>
            </a:fld>
            <a:endParaRPr lang="da-DK" dirty="0">
              <a:solidFill>
                <a:prstClr val="black">
                  <a:tint val="75000"/>
                </a:prstClr>
              </a:solidFill>
            </a:endParaRPr>
          </a:p>
        </p:txBody>
      </p:sp>
      <p:sp>
        <p:nvSpPr>
          <p:cNvPr id="7" name="Pladsholder til diasnummer 4"/>
          <p:cNvSpPr>
            <a:spLocks noGrp="1"/>
          </p:cNvSpPr>
          <p:nvPr>
            <p:ph type="sldNum" sz="quarter" idx="4"/>
          </p:nvPr>
        </p:nvSpPr>
        <p:spPr>
          <a:xfrm>
            <a:off x="301625" y="6492875"/>
            <a:ext cx="825500" cy="365125"/>
          </a:xfrm>
          <a:prstGeom prst="rect">
            <a:avLst/>
          </a:prstGeom>
        </p:spPr>
        <p:txBody>
          <a:bodyPr/>
          <a:lstStyle>
            <a:lvl1pPr algn="r">
              <a:defRPr sz="1200">
                <a:solidFill>
                  <a:schemeClr val="tx1">
                    <a:tint val="75000"/>
                  </a:schemeClr>
                </a:solidFill>
              </a:defRPr>
            </a:lvl1pPr>
          </a:lstStyle>
          <a:p>
            <a:pPr>
              <a:defRPr/>
            </a:pPr>
            <a:fld id="{C21184CA-CF82-4A4F-89A8-CEF063EB752F}" type="slidenum">
              <a:rPr lang="da-DK">
                <a:solidFill>
                  <a:prstClr val="black">
                    <a:tint val="75000"/>
                  </a:prstClr>
                </a:solidFill>
              </a:rPr>
              <a:pPr>
                <a:defRPr/>
              </a:pPr>
              <a:t>‹nr.›</a:t>
            </a:fld>
            <a:r>
              <a:rPr lang="da-DK" dirty="0">
                <a:solidFill>
                  <a:prstClr val="white"/>
                </a:solidFill>
              </a:rPr>
              <a:t>...</a:t>
            </a:r>
            <a:r>
              <a:rPr lang="da-DK" dirty="0">
                <a:solidFill>
                  <a:prstClr val="black">
                    <a:tint val="75000"/>
                  </a:prstClr>
                </a:solidFill>
              </a:rPr>
              <a:t>|</a:t>
            </a:r>
          </a:p>
        </p:txBody>
      </p:sp>
    </p:spTree>
  </p:cSld>
  <p:clrMap bg1="lt1" tx1="dk1" bg2="lt2" tx2="dk2" accent1="accent1" accent2="accent2" accent3="accent3" accent4="accent4" accent5="accent5" accent6="accent6" hlink="hlink" folHlink="folHlink"/>
  <p:sldLayoutIdLst>
    <p:sldLayoutId id="2147484430" r:id="rId1"/>
  </p:sldLayoutIdLst>
  <p:transition spd="med">
    <p:fade/>
  </p:transition>
  <p:timing>
    <p:tnLst>
      <p:par>
        <p:cTn id="1" dur="indefinite" restart="never" nodeType="tmRoot"/>
      </p:par>
    </p:tnLst>
  </p:timing>
  <p:hf hdr="0"/>
  <p:txStyles>
    <p:titleStyle>
      <a:lvl1pPr algn="ctr" defTabSz="457200" rtl="0" fontAlgn="base">
        <a:spcBef>
          <a:spcPct val="0"/>
        </a:spcBef>
        <a:spcAft>
          <a:spcPct val="0"/>
        </a:spcAft>
        <a:defRPr sz="3000" kern="1200">
          <a:solidFill>
            <a:schemeClr val="tx1"/>
          </a:solidFill>
          <a:latin typeface="Arial" pitchFamily="34" charset="0"/>
          <a:ea typeface="+mj-ea"/>
          <a:cs typeface="Arial" pitchFamily="34" charset="0"/>
        </a:defRPr>
      </a:lvl1pPr>
      <a:lvl2pPr algn="ctr" defTabSz="457200" rtl="0" fontAlgn="base">
        <a:spcBef>
          <a:spcPct val="0"/>
        </a:spcBef>
        <a:spcAft>
          <a:spcPct val="0"/>
        </a:spcAft>
        <a:defRPr sz="3000">
          <a:solidFill>
            <a:schemeClr val="tx1"/>
          </a:solidFill>
          <a:latin typeface="Arial" charset="0"/>
          <a:cs typeface="Arial" charset="0"/>
        </a:defRPr>
      </a:lvl2pPr>
      <a:lvl3pPr algn="ctr" defTabSz="457200" rtl="0" fontAlgn="base">
        <a:spcBef>
          <a:spcPct val="0"/>
        </a:spcBef>
        <a:spcAft>
          <a:spcPct val="0"/>
        </a:spcAft>
        <a:defRPr sz="3000">
          <a:solidFill>
            <a:schemeClr val="tx1"/>
          </a:solidFill>
          <a:latin typeface="Arial" charset="0"/>
          <a:cs typeface="Arial" charset="0"/>
        </a:defRPr>
      </a:lvl3pPr>
      <a:lvl4pPr algn="ctr" defTabSz="457200" rtl="0" fontAlgn="base">
        <a:spcBef>
          <a:spcPct val="0"/>
        </a:spcBef>
        <a:spcAft>
          <a:spcPct val="0"/>
        </a:spcAft>
        <a:defRPr sz="3000">
          <a:solidFill>
            <a:schemeClr val="tx1"/>
          </a:solidFill>
          <a:latin typeface="Arial" charset="0"/>
          <a:cs typeface="Arial" charset="0"/>
        </a:defRPr>
      </a:lvl4pPr>
      <a:lvl5pPr algn="ctr" defTabSz="457200" rtl="0" fontAlgn="base">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p:titleStyle>
    <p:bodyStyle>
      <a:lvl1pPr marL="342900" indent="-431800" algn="l" defTabSz="457200" rtl="0" fontAlgn="base">
        <a:spcBef>
          <a:spcPct val="20000"/>
        </a:spcBef>
        <a:spcAft>
          <a:spcPct val="0"/>
        </a:spcAft>
        <a:buBlip>
          <a:blip r:embed="rId3"/>
        </a:buBlip>
        <a:defRPr lang="en-US" sz="2400" kern="1200" dirty="0">
          <a:solidFill>
            <a:schemeClr val="tx1"/>
          </a:solidFill>
          <a:latin typeface="Arial" pitchFamily="34" charset="0"/>
          <a:ea typeface="+mn-ea"/>
          <a:cs typeface="Arial" pitchFamily="34" charset="0"/>
        </a:defRPr>
      </a:lvl1pPr>
      <a:lvl2pPr marL="863600" indent="-431800" algn="l" defTabSz="457200" rtl="0" fontAlgn="base">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2pPr>
      <a:lvl3pPr marL="1295400" indent="-431800" algn="l" defTabSz="457200" rtl="0" fontAlgn="base">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3pPr>
      <a:lvl4pPr marL="1727200" indent="-431800" algn="l" defTabSz="457200" rtl="0" fontAlgn="base">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4pPr>
      <a:lvl5pPr marL="2159000" indent="-431800" algn="l" defTabSz="457200" rtl="0" fontAlgn="base">
        <a:spcBef>
          <a:spcPct val="20000"/>
        </a:spcBef>
        <a:spcAft>
          <a:spcPct val="0"/>
        </a:spcAft>
        <a:buBlip>
          <a:blip r:embed="rId3"/>
        </a:buBlip>
        <a:defRPr lang="da-DK" sz="2000" kern="1200" dirty="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5410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Klik for at redigere i masteren</a:t>
            </a:r>
            <a:endParaRPr lang="da-DK" smtClean="0"/>
          </a:p>
        </p:txBody>
      </p:sp>
      <p:sp>
        <p:nvSpPr>
          <p:cNvPr id="1027" name="Pladsholder til tekst 1"/>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6" name="Pladsholder til dato 3"/>
          <p:cNvSpPr>
            <a:spLocks noGrp="1"/>
          </p:cNvSpPr>
          <p:nvPr>
            <p:ph type="dt" sz="half" idx="2"/>
          </p:nvPr>
        </p:nvSpPr>
        <p:spPr>
          <a:xfrm>
            <a:off x="1069975" y="6492875"/>
            <a:ext cx="2133600" cy="365125"/>
          </a:xfrm>
          <a:prstGeom prst="rect">
            <a:avLst/>
          </a:prstGeom>
        </p:spPr>
        <p:txBody>
          <a:bodyPr/>
          <a:lstStyle>
            <a:lvl1pPr algn="l">
              <a:defRPr sz="1200">
                <a:solidFill>
                  <a:schemeClr val="tx1">
                    <a:tint val="75000"/>
                  </a:schemeClr>
                </a:solidFill>
              </a:defRPr>
            </a:lvl1pPr>
          </a:lstStyle>
          <a:p>
            <a:pPr>
              <a:defRPr/>
            </a:pPr>
            <a:fld id="{61DA4970-D0DC-421F-88A2-54591D2F6EA1}" type="datetime2">
              <a:rPr lang="da-DK">
                <a:solidFill>
                  <a:prstClr val="black">
                    <a:tint val="75000"/>
                  </a:prstClr>
                </a:solidFill>
              </a:rPr>
              <a:pPr>
                <a:defRPr/>
              </a:pPr>
              <a:t>31. oktober 2013</a:t>
            </a:fld>
            <a:endParaRPr lang="da-DK" dirty="0">
              <a:solidFill>
                <a:prstClr val="black">
                  <a:tint val="75000"/>
                </a:prstClr>
              </a:solidFill>
            </a:endParaRPr>
          </a:p>
        </p:txBody>
      </p:sp>
      <p:sp>
        <p:nvSpPr>
          <p:cNvPr id="7" name="Pladsholder til diasnummer 4"/>
          <p:cNvSpPr>
            <a:spLocks noGrp="1"/>
          </p:cNvSpPr>
          <p:nvPr>
            <p:ph type="sldNum" sz="quarter" idx="4"/>
          </p:nvPr>
        </p:nvSpPr>
        <p:spPr>
          <a:xfrm>
            <a:off x="301625" y="6492875"/>
            <a:ext cx="825500" cy="365125"/>
          </a:xfrm>
          <a:prstGeom prst="rect">
            <a:avLst/>
          </a:prstGeom>
        </p:spPr>
        <p:txBody>
          <a:bodyPr/>
          <a:lstStyle>
            <a:lvl1pPr algn="r">
              <a:defRPr sz="1200">
                <a:solidFill>
                  <a:schemeClr val="tx1">
                    <a:tint val="75000"/>
                  </a:schemeClr>
                </a:solidFill>
              </a:defRPr>
            </a:lvl1pPr>
          </a:lstStyle>
          <a:p>
            <a:pPr>
              <a:defRPr/>
            </a:pPr>
            <a:fld id="{B5B6BFE1-19A0-45BE-A8D2-5CD361022C5C}" type="slidenum">
              <a:rPr lang="da-DK">
                <a:solidFill>
                  <a:prstClr val="black">
                    <a:tint val="75000"/>
                  </a:prstClr>
                </a:solidFill>
              </a:rPr>
              <a:pPr>
                <a:defRPr/>
              </a:pPr>
              <a:t>‹nr.›</a:t>
            </a:fld>
            <a:r>
              <a:rPr lang="da-DK" dirty="0">
                <a:solidFill>
                  <a:prstClr val="white"/>
                </a:solidFill>
              </a:rPr>
              <a:t>...</a:t>
            </a:r>
            <a:r>
              <a:rPr lang="da-DK" dirty="0">
                <a:solidFill>
                  <a:prstClr val="black">
                    <a:tint val="75000"/>
                  </a:prstClr>
                </a:solidFill>
              </a:rPr>
              <a:t>|</a:t>
            </a:r>
          </a:p>
        </p:txBody>
      </p:sp>
    </p:spTree>
  </p:cSld>
  <p:clrMap bg1="lt1" tx1="dk1" bg2="lt2" tx2="dk2" accent1="accent1" accent2="accent2" accent3="accent3" accent4="accent4" accent5="accent5" accent6="accent6" hlink="hlink" folHlink="folHlink"/>
  <p:sldLayoutIdLst>
    <p:sldLayoutId id="2147484400" r:id="rId1"/>
  </p:sldLayoutIdLst>
  <p:transition spd="med">
    <p:fade/>
  </p:transition>
  <p:timing>
    <p:tnLst>
      <p:par>
        <p:cTn id="1" dur="indefinite" restart="never" nodeType="tmRoot"/>
      </p:par>
    </p:tnLst>
  </p:timing>
  <p:hf hdr="0"/>
  <p:txStyles>
    <p:titleStyle>
      <a:lvl1pPr algn="ctr" defTabSz="457200" rtl="0" eaLnBrk="0" fontAlgn="base" hangingPunct="0">
        <a:spcBef>
          <a:spcPct val="0"/>
        </a:spcBef>
        <a:spcAft>
          <a:spcPct val="0"/>
        </a:spcAft>
        <a:defRPr sz="3000" kern="1200">
          <a:solidFill>
            <a:schemeClr val="tx1"/>
          </a:solidFill>
          <a:latin typeface="Arial" pitchFamily="34" charset="0"/>
          <a:ea typeface="+mj-ea"/>
          <a:cs typeface="Arial" pitchFamily="34" charset="0"/>
        </a:defRPr>
      </a:lvl1pPr>
      <a:lvl2pPr algn="ctr" defTabSz="457200" rtl="0" eaLnBrk="0" fontAlgn="base" hangingPunct="0">
        <a:spcBef>
          <a:spcPct val="0"/>
        </a:spcBef>
        <a:spcAft>
          <a:spcPct val="0"/>
        </a:spcAft>
        <a:defRPr sz="3000">
          <a:solidFill>
            <a:schemeClr val="tx1"/>
          </a:solidFill>
          <a:latin typeface="Arial" charset="0"/>
          <a:cs typeface="Arial" charset="0"/>
        </a:defRPr>
      </a:lvl2pPr>
      <a:lvl3pPr algn="ctr" defTabSz="457200" rtl="0" eaLnBrk="0" fontAlgn="base" hangingPunct="0">
        <a:spcBef>
          <a:spcPct val="0"/>
        </a:spcBef>
        <a:spcAft>
          <a:spcPct val="0"/>
        </a:spcAft>
        <a:defRPr sz="3000">
          <a:solidFill>
            <a:schemeClr val="tx1"/>
          </a:solidFill>
          <a:latin typeface="Arial" charset="0"/>
          <a:cs typeface="Arial" charset="0"/>
        </a:defRPr>
      </a:lvl3pPr>
      <a:lvl4pPr algn="ctr" defTabSz="457200" rtl="0" eaLnBrk="0" fontAlgn="base" hangingPunct="0">
        <a:spcBef>
          <a:spcPct val="0"/>
        </a:spcBef>
        <a:spcAft>
          <a:spcPct val="0"/>
        </a:spcAft>
        <a:defRPr sz="3000">
          <a:solidFill>
            <a:schemeClr val="tx1"/>
          </a:solidFill>
          <a:latin typeface="Arial" charset="0"/>
          <a:cs typeface="Arial" charset="0"/>
        </a:defRPr>
      </a:lvl4pPr>
      <a:lvl5pPr algn="ctr" defTabSz="457200" rtl="0" eaLnBrk="0" fontAlgn="base" hangingPunct="0">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p:titleStyle>
    <p:bodyStyle>
      <a:lvl1pPr marL="342900" indent="-431800" algn="l" defTabSz="457200" rtl="0" eaLnBrk="0" fontAlgn="base" hangingPunct="0">
        <a:spcBef>
          <a:spcPct val="20000"/>
        </a:spcBef>
        <a:spcAft>
          <a:spcPct val="0"/>
        </a:spcAft>
        <a:buBlip>
          <a:blip r:embed="rId3"/>
        </a:buBlip>
        <a:defRPr lang="en-US" sz="2400" kern="1200" dirty="0">
          <a:solidFill>
            <a:schemeClr val="tx1"/>
          </a:solidFill>
          <a:latin typeface="Arial" pitchFamily="34" charset="0"/>
          <a:ea typeface="+mn-ea"/>
          <a:cs typeface="Arial" pitchFamily="34" charset="0"/>
        </a:defRPr>
      </a:lvl1pPr>
      <a:lvl2pPr marL="863600" indent="-431800" algn="l" defTabSz="457200" rtl="0" eaLnBrk="0" fontAlgn="base" hangingPunct="0">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2pPr>
      <a:lvl3pPr marL="1295400" indent="-431800" algn="l" defTabSz="457200" rtl="0" eaLnBrk="0" fontAlgn="base" hangingPunct="0">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3pPr>
      <a:lvl4pPr marL="1727200" indent="-431800" algn="l" defTabSz="457200" rtl="0" eaLnBrk="0" fontAlgn="base" hangingPunct="0">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4pPr>
      <a:lvl5pPr marL="2159000" indent="-431800" algn="l" defTabSz="457200" rtl="0" eaLnBrk="0" fontAlgn="base" hangingPunct="0">
        <a:spcBef>
          <a:spcPct val="20000"/>
        </a:spcBef>
        <a:spcAft>
          <a:spcPct val="0"/>
        </a:spcAft>
        <a:buBlip>
          <a:blip r:embed="rId3"/>
        </a:buBlip>
        <a:defRPr lang="da-DK" sz="2000" kern="1200" dirty="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5410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Klik for at redigere i masteren</a:t>
            </a:r>
            <a:endParaRPr lang="da-DK" smtClean="0"/>
          </a:p>
        </p:txBody>
      </p:sp>
      <p:sp>
        <p:nvSpPr>
          <p:cNvPr id="1027" name="Pladsholder til tekst 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6" name="Pladsholder til dato 3"/>
          <p:cNvSpPr>
            <a:spLocks noGrp="1"/>
          </p:cNvSpPr>
          <p:nvPr>
            <p:ph type="dt" sz="half" idx="2"/>
          </p:nvPr>
        </p:nvSpPr>
        <p:spPr>
          <a:xfrm>
            <a:off x="1069975" y="6492875"/>
            <a:ext cx="2133600" cy="365125"/>
          </a:xfrm>
          <a:prstGeom prst="rect">
            <a:avLst/>
          </a:prstGeom>
        </p:spPr>
        <p:txBody>
          <a:bodyPr/>
          <a:lstStyle>
            <a:lvl1pPr algn="l">
              <a:defRPr sz="1200">
                <a:solidFill>
                  <a:schemeClr val="tx1">
                    <a:tint val="75000"/>
                  </a:schemeClr>
                </a:solidFill>
              </a:defRPr>
            </a:lvl1pPr>
          </a:lstStyle>
          <a:p>
            <a:pPr>
              <a:defRPr/>
            </a:pPr>
            <a:fld id="{CCA64DCF-9E8F-4C50-9914-5300485D61E2}" type="datetime2">
              <a:rPr lang="da-DK" smtClean="0">
                <a:solidFill>
                  <a:prstClr val="black">
                    <a:tint val="75000"/>
                  </a:prstClr>
                </a:solidFill>
              </a:rPr>
              <a:pPr>
                <a:defRPr/>
              </a:pPr>
              <a:t>31. oktober 2013</a:t>
            </a:fld>
            <a:endParaRPr lang="da-DK" dirty="0">
              <a:solidFill>
                <a:prstClr val="black">
                  <a:tint val="75000"/>
                </a:prstClr>
              </a:solidFill>
            </a:endParaRPr>
          </a:p>
        </p:txBody>
      </p:sp>
      <p:sp>
        <p:nvSpPr>
          <p:cNvPr id="7" name="Pladsholder til diasnummer 4"/>
          <p:cNvSpPr>
            <a:spLocks noGrp="1"/>
          </p:cNvSpPr>
          <p:nvPr>
            <p:ph type="sldNum" sz="quarter" idx="4"/>
          </p:nvPr>
        </p:nvSpPr>
        <p:spPr>
          <a:xfrm>
            <a:off x="301625" y="6492875"/>
            <a:ext cx="825500" cy="365125"/>
          </a:xfrm>
          <a:prstGeom prst="rect">
            <a:avLst/>
          </a:prstGeom>
        </p:spPr>
        <p:txBody>
          <a:bodyPr/>
          <a:lstStyle>
            <a:lvl1pPr algn="r">
              <a:defRPr sz="1200">
                <a:solidFill>
                  <a:schemeClr val="tx1">
                    <a:tint val="75000"/>
                  </a:schemeClr>
                </a:solidFill>
              </a:defRPr>
            </a:lvl1pPr>
          </a:lstStyle>
          <a:p>
            <a:pPr>
              <a:defRPr/>
            </a:pPr>
            <a:fld id="{C21184CA-CF82-4A4F-89A8-CEF063EB752F}" type="slidenum">
              <a:rPr lang="da-DK">
                <a:solidFill>
                  <a:prstClr val="black">
                    <a:tint val="75000"/>
                  </a:prstClr>
                </a:solidFill>
              </a:rPr>
              <a:pPr>
                <a:defRPr/>
              </a:pPr>
              <a:t>‹nr.›</a:t>
            </a:fld>
            <a:r>
              <a:rPr lang="da-DK" dirty="0">
                <a:solidFill>
                  <a:prstClr val="white"/>
                </a:solidFill>
              </a:rPr>
              <a:t>...</a:t>
            </a:r>
            <a:r>
              <a:rPr lang="da-DK" dirty="0">
                <a:solidFill>
                  <a:prstClr val="black">
                    <a:tint val="75000"/>
                  </a:prstClr>
                </a:solidFill>
              </a:rPr>
              <a:t>|</a:t>
            </a:r>
          </a:p>
        </p:txBody>
      </p:sp>
    </p:spTree>
  </p:cSld>
  <p:clrMap bg1="lt1" tx1="dk1" bg2="lt2" tx2="dk2" accent1="accent1" accent2="accent2" accent3="accent3" accent4="accent4" accent5="accent5" accent6="accent6" hlink="hlink" folHlink="folHlink"/>
  <p:sldLayoutIdLst>
    <p:sldLayoutId id="2147484410" r:id="rId1"/>
  </p:sldLayoutIdLst>
  <p:transition spd="med">
    <p:fade/>
  </p:transition>
  <p:timing>
    <p:tnLst>
      <p:par>
        <p:cTn id="1" dur="indefinite" restart="never" nodeType="tmRoot"/>
      </p:par>
    </p:tnLst>
  </p:timing>
  <p:hf hdr="0"/>
  <p:txStyles>
    <p:titleStyle>
      <a:lvl1pPr algn="ctr" defTabSz="457200" rtl="0" fontAlgn="base">
        <a:spcBef>
          <a:spcPct val="0"/>
        </a:spcBef>
        <a:spcAft>
          <a:spcPct val="0"/>
        </a:spcAft>
        <a:defRPr sz="3000" kern="1200">
          <a:solidFill>
            <a:schemeClr val="tx1"/>
          </a:solidFill>
          <a:latin typeface="Arial" pitchFamily="34" charset="0"/>
          <a:ea typeface="+mj-ea"/>
          <a:cs typeface="Arial" pitchFamily="34" charset="0"/>
        </a:defRPr>
      </a:lvl1pPr>
      <a:lvl2pPr algn="ctr" defTabSz="457200" rtl="0" fontAlgn="base">
        <a:spcBef>
          <a:spcPct val="0"/>
        </a:spcBef>
        <a:spcAft>
          <a:spcPct val="0"/>
        </a:spcAft>
        <a:defRPr sz="3000">
          <a:solidFill>
            <a:schemeClr val="tx1"/>
          </a:solidFill>
          <a:latin typeface="Arial" charset="0"/>
          <a:cs typeface="Arial" charset="0"/>
        </a:defRPr>
      </a:lvl2pPr>
      <a:lvl3pPr algn="ctr" defTabSz="457200" rtl="0" fontAlgn="base">
        <a:spcBef>
          <a:spcPct val="0"/>
        </a:spcBef>
        <a:spcAft>
          <a:spcPct val="0"/>
        </a:spcAft>
        <a:defRPr sz="3000">
          <a:solidFill>
            <a:schemeClr val="tx1"/>
          </a:solidFill>
          <a:latin typeface="Arial" charset="0"/>
          <a:cs typeface="Arial" charset="0"/>
        </a:defRPr>
      </a:lvl3pPr>
      <a:lvl4pPr algn="ctr" defTabSz="457200" rtl="0" fontAlgn="base">
        <a:spcBef>
          <a:spcPct val="0"/>
        </a:spcBef>
        <a:spcAft>
          <a:spcPct val="0"/>
        </a:spcAft>
        <a:defRPr sz="3000">
          <a:solidFill>
            <a:schemeClr val="tx1"/>
          </a:solidFill>
          <a:latin typeface="Arial" charset="0"/>
          <a:cs typeface="Arial" charset="0"/>
        </a:defRPr>
      </a:lvl4pPr>
      <a:lvl5pPr algn="ctr" defTabSz="457200" rtl="0" fontAlgn="base">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p:titleStyle>
    <p:bodyStyle>
      <a:lvl1pPr marL="342900" indent="-431800" algn="l" defTabSz="457200" rtl="0" fontAlgn="base">
        <a:spcBef>
          <a:spcPct val="20000"/>
        </a:spcBef>
        <a:spcAft>
          <a:spcPct val="0"/>
        </a:spcAft>
        <a:buBlip>
          <a:blip r:embed="rId3"/>
        </a:buBlip>
        <a:defRPr lang="en-US" sz="2400" kern="1200" dirty="0">
          <a:solidFill>
            <a:schemeClr val="tx1"/>
          </a:solidFill>
          <a:latin typeface="Arial" pitchFamily="34" charset="0"/>
          <a:ea typeface="+mn-ea"/>
          <a:cs typeface="Arial" pitchFamily="34" charset="0"/>
        </a:defRPr>
      </a:lvl1pPr>
      <a:lvl2pPr marL="863600" indent="-431800" algn="l" defTabSz="457200" rtl="0" fontAlgn="base">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2pPr>
      <a:lvl3pPr marL="1295400" indent="-431800" algn="l" defTabSz="457200" rtl="0" fontAlgn="base">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3pPr>
      <a:lvl4pPr marL="1727200" indent="-431800" algn="l" defTabSz="457200" rtl="0" fontAlgn="base">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4pPr>
      <a:lvl5pPr marL="2159000" indent="-431800" algn="l" defTabSz="457200" rtl="0" fontAlgn="base">
        <a:spcBef>
          <a:spcPct val="20000"/>
        </a:spcBef>
        <a:spcAft>
          <a:spcPct val="0"/>
        </a:spcAft>
        <a:buBlip>
          <a:blip r:embed="rId3"/>
        </a:buBlip>
        <a:defRPr lang="da-DK" sz="2000" kern="1200" dirty="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5410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Klik for at redigere i masteren</a:t>
            </a:r>
            <a:endParaRPr lang="da-DK" smtClean="0"/>
          </a:p>
        </p:txBody>
      </p:sp>
      <p:sp>
        <p:nvSpPr>
          <p:cNvPr id="1027" name="Pladsholder til tekst 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6" name="Pladsholder til dato 3"/>
          <p:cNvSpPr>
            <a:spLocks noGrp="1"/>
          </p:cNvSpPr>
          <p:nvPr>
            <p:ph type="dt" sz="half" idx="2"/>
          </p:nvPr>
        </p:nvSpPr>
        <p:spPr>
          <a:xfrm>
            <a:off x="1069975" y="6492875"/>
            <a:ext cx="2133600" cy="365125"/>
          </a:xfrm>
          <a:prstGeom prst="rect">
            <a:avLst/>
          </a:prstGeom>
        </p:spPr>
        <p:txBody>
          <a:bodyPr/>
          <a:lstStyle>
            <a:lvl1pPr algn="l">
              <a:defRPr sz="1200">
                <a:solidFill>
                  <a:schemeClr val="tx1">
                    <a:tint val="75000"/>
                  </a:schemeClr>
                </a:solidFill>
              </a:defRPr>
            </a:lvl1pPr>
          </a:lstStyle>
          <a:p>
            <a:pPr>
              <a:defRPr/>
            </a:pPr>
            <a:fld id="{CCA64DCF-9E8F-4C50-9914-5300485D61E2}" type="datetime2">
              <a:rPr lang="da-DK" smtClean="0">
                <a:solidFill>
                  <a:prstClr val="black">
                    <a:tint val="75000"/>
                  </a:prstClr>
                </a:solidFill>
              </a:rPr>
              <a:pPr>
                <a:defRPr/>
              </a:pPr>
              <a:t>31. oktober 2013</a:t>
            </a:fld>
            <a:endParaRPr lang="da-DK" dirty="0">
              <a:solidFill>
                <a:prstClr val="black">
                  <a:tint val="75000"/>
                </a:prstClr>
              </a:solidFill>
            </a:endParaRPr>
          </a:p>
        </p:txBody>
      </p:sp>
      <p:sp>
        <p:nvSpPr>
          <p:cNvPr id="7" name="Pladsholder til diasnummer 4"/>
          <p:cNvSpPr>
            <a:spLocks noGrp="1"/>
          </p:cNvSpPr>
          <p:nvPr>
            <p:ph type="sldNum" sz="quarter" idx="4"/>
          </p:nvPr>
        </p:nvSpPr>
        <p:spPr>
          <a:xfrm>
            <a:off x="301625" y="6492875"/>
            <a:ext cx="825500" cy="365125"/>
          </a:xfrm>
          <a:prstGeom prst="rect">
            <a:avLst/>
          </a:prstGeom>
        </p:spPr>
        <p:txBody>
          <a:bodyPr/>
          <a:lstStyle>
            <a:lvl1pPr algn="r">
              <a:defRPr sz="1200">
                <a:solidFill>
                  <a:schemeClr val="tx1">
                    <a:tint val="75000"/>
                  </a:schemeClr>
                </a:solidFill>
              </a:defRPr>
            </a:lvl1pPr>
          </a:lstStyle>
          <a:p>
            <a:pPr>
              <a:defRPr/>
            </a:pPr>
            <a:fld id="{C21184CA-CF82-4A4F-89A8-CEF063EB752F}" type="slidenum">
              <a:rPr lang="da-DK">
                <a:solidFill>
                  <a:prstClr val="black">
                    <a:tint val="75000"/>
                  </a:prstClr>
                </a:solidFill>
              </a:rPr>
              <a:pPr>
                <a:defRPr/>
              </a:pPr>
              <a:t>‹nr.›</a:t>
            </a:fld>
            <a:r>
              <a:rPr lang="da-DK" dirty="0">
                <a:solidFill>
                  <a:prstClr val="white"/>
                </a:solidFill>
              </a:rPr>
              <a:t>...</a:t>
            </a:r>
            <a:r>
              <a:rPr lang="da-DK" dirty="0">
                <a:solidFill>
                  <a:prstClr val="black">
                    <a:tint val="75000"/>
                  </a:prstClr>
                </a:solidFill>
              </a:rPr>
              <a:t>|</a:t>
            </a:r>
          </a:p>
        </p:txBody>
      </p:sp>
    </p:spTree>
  </p:cSld>
  <p:clrMap bg1="lt1" tx1="dk1" bg2="lt2" tx2="dk2" accent1="accent1" accent2="accent2" accent3="accent3" accent4="accent4" accent5="accent5" accent6="accent6" hlink="hlink" folHlink="folHlink"/>
  <p:sldLayoutIdLst>
    <p:sldLayoutId id="2147484414" r:id="rId1"/>
  </p:sldLayoutIdLst>
  <p:transition spd="med">
    <p:fade/>
  </p:transition>
  <p:timing>
    <p:tnLst>
      <p:par>
        <p:cTn id="1" dur="indefinite" restart="never" nodeType="tmRoot"/>
      </p:par>
    </p:tnLst>
  </p:timing>
  <p:hf hdr="0"/>
  <p:txStyles>
    <p:titleStyle>
      <a:lvl1pPr algn="ctr" defTabSz="457200" rtl="0" fontAlgn="base">
        <a:spcBef>
          <a:spcPct val="0"/>
        </a:spcBef>
        <a:spcAft>
          <a:spcPct val="0"/>
        </a:spcAft>
        <a:defRPr sz="3000" kern="1200">
          <a:solidFill>
            <a:schemeClr val="tx1"/>
          </a:solidFill>
          <a:latin typeface="Arial" pitchFamily="34" charset="0"/>
          <a:ea typeface="+mj-ea"/>
          <a:cs typeface="Arial" pitchFamily="34" charset="0"/>
        </a:defRPr>
      </a:lvl1pPr>
      <a:lvl2pPr algn="ctr" defTabSz="457200" rtl="0" fontAlgn="base">
        <a:spcBef>
          <a:spcPct val="0"/>
        </a:spcBef>
        <a:spcAft>
          <a:spcPct val="0"/>
        </a:spcAft>
        <a:defRPr sz="3000">
          <a:solidFill>
            <a:schemeClr val="tx1"/>
          </a:solidFill>
          <a:latin typeface="Arial" charset="0"/>
          <a:cs typeface="Arial" charset="0"/>
        </a:defRPr>
      </a:lvl2pPr>
      <a:lvl3pPr algn="ctr" defTabSz="457200" rtl="0" fontAlgn="base">
        <a:spcBef>
          <a:spcPct val="0"/>
        </a:spcBef>
        <a:spcAft>
          <a:spcPct val="0"/>
        </a:spcAft>
        <a:defRPr sz="3000">
          <a:solidFill>
            <a:schemeClr val="tx1"/>
          </a:solidFill>
          <a:latin typeface="Arial" charset="0"/>
          <a:cs typeface="Arial" charset="0"/>
        </a:defRPr>
      </a:lvl3pPr>
      <a:lvl4pPr algn="ctr" defTabSz="457200" rtl="0" fontAlgn="base">
        <a:spcBef>
          <a:spcPct val="0"/>
        </a:spcBef>
        <a:spcAft>
          <a:spcPct val="0"/>
        </a:spcAft>
        <a:defRPr sz="3000">
          <a:solidFill>
            <a:schemeClr val="tx1"/>
          </a:solidFill>
          <a:latin typeface="Arial" charset="0"/>
          <a:cs typeface="Arial" charset="0"/>
        </a:defRPr>
      </a:lvl4pPr>
      <a:lvl5pPr algn="ctr" defTabSz="457200" rtl="0" fontAlgn="base">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p:titleStyle>
    <p:bodyStyle>
      <a:lvl1pPr marL="342900" indent="-431800" algn="l" defTabSz="457200" rtl="0" fontAlgn="base">
        <a:spcBef>
          <a:spcPct val="20000"/>
        </a:spcBef>
        <a:spcAft>
          <a:spcPct val="0"/>
        </a:spcAft>
        <a:buBlip>
          <a:blip r:embed="rId3"/>
        </a:buBlip>
        <a:defRPr lang="en-US" sz="2400" kern="1200" dirty="0">
          <a:solidFill>
            <a:schemeClr val="tx1"/>
          </a:solidFill>
          <a:latin typeface="Arial" pitchFamily="34" charset="0"/>
          <a:ea typeface="+mn-ea"/>
          <a:cs typeface="Arial" pitchFamily="34" charset="0"/>
        </a:defRPr>
      </a:lvl1pPr>
      <a:lvl2pPr marL="863600" indent="-431800" algn="l" defTabSz="457200" rtl="0" fontAlgn="base">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2pPr>
      <a:lvl3pPr marL="1295400" indent="-431800" algn="l" defTabSz="457200" rtl="0" fontAlgn="base">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3pPr>
      <a:lvl4pPr marL="1727200" indent="-431800" algn="l" defTabSz="457200" rtl="0" fontAlgn="base">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4pPr>
      <a:lvl5pPr marL="2159000" indent="-431800" algn="l" defTabSz="457200" rtl="0" fontAlgn="base">
        <a:spcBef>
          <a:spcPct val="20000"/>
        </a:spcBef>
        <a:spcAft>
          <a:spcPct val="0"/>
        </a:spcAft>
        <a:buBlip>
          <a:blip r:embed="rId3"/>
        </a:buBlip>
        <a:defRPr lang="da-DK" sz="2000" kern="1200" dirty="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5410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Klik for at redigere i masteren</a:t>
            </a:r>
            <a:endParaRPr lang="da-DK" smtClean="0"/>
          </a:p>
        </p:txBody>
      </p:sp>
      <p:sp>
        <p:nvSpPr>
          <p:cNvPr id="1027" name="Pladsholder til tekst 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6" name="Pladsholder til dato 3"/>
          <p:cNvSpPr>
            <a:spLocks noGrp="1"/>
          </p:cNvSpPr>
          <p:nvPr>
            <p:ph type="dt" sz="half" idx="2"/>
          </p:nvPr>
        </p:nvSpPr>
        <p:spPr>
          <a:xfrm>
            <a:off x="1069975" y="6492875"/>
            <a:ext cx="2133600" cy="365125"/>
          </a:xfrm>
          <a:prstGeom prst="rect">
            <a:avLst/>
          </a:prstGeom>
        </p:spPr>
        <p:txBody>
          <a:bodyPr/>
          <a:lstStyle>
            <a:lvl1pPr algn="l">
              <a:defRPr sz="1200">
                <a:solidFill>
                  <a:schemeClr val="tx1">
                    <a:tint val="75000"/>
                  </a:schemeClr>
                </a:solidFill>
              </a:defRPr>
            </a:lvl1pPr>
          </a:lstStyle>
          <a:p>
            <a:pPr>
              <a:defRPr/>
            </a:pPr>
            <a:fld id="{CCA64DCF-9E8F-4C50-9914-5300485D61E2}" type="datetime2">
              <a:rPr lang="da-DK" smtClean="0">
                <a:solidFill>
                  <a:prstClr val="black">
                    <a:tint val="75000"/>
                  </a:prstClr>
                </a:solidFill>
              </a:rPr>
              <a:pPr>
                <a:defRPr/>
              </a:pPr>
              <a:t>31. oktober 2013</a:t>
            </a:fld>
            <a:endParaRPr lang="da-DK" dirty="0">
              <a:solidFill>
                <a:prstClr val="black">
                  <a:tint val="75000"/>
                </a:prstClr>
              </a:solidFill>
            </a:endParaRPr>
          </a:p>
        </p:txBody>
      </p:sp>
      <p:sp>
        <p:nvSpPr>
          <p:cNvPr id="7" name="Pladsholder til diasnummer 4"/>
          <p:cNvSpPr>
            <a:spLocks noGrp="1"/>
          </p:cNvSpPr>
          <p:nvPr>
            <p:ph type="sldNum" sz="quarter" idx="4"/>
          </p:nvPr>
        </p:nvSpPr>
        <p:spPr>
          <a:xfrm>
            <a:off x="301625" y="6492875"/>
            <a:ext cx="825500" cy="365125"/>
          </a:xfrm>
          <a:prstGeom prst="rect">
            <a:avLst/>
          </a:prstGeom>
        </p:spPr>
        <p:txBody>
          <a:bodyPr/>
          <a:lstStyle>
            <a:lvl1pPr algn="r">
              <a:defRPr sz="1200">
                <a:solidFill>
                  <a:schemeClr val="tx1">
                    <a:tint val="75000"/>
                  </a:schemeClr>
                </a:solidFill>
              </a:defRPr>
            </a:lvl1pPr>
          </a:lstStyle>
          <a:p>
            <a:pPr>
              <a:defRPr/>
            </a:pPr>
            <a:fld id="{C21184CA-CF82-4A4F-89A8-CEF063EB752F}" type="slidenum">
              <a:rPr lang="da-DK">
                <a:solidFill>
                  <a:prstClr val="black">
                    <a:tint val="75000"/>
                  </a:prstClr>
                </a:solidFill>
              </a:rPr>
              <a:pPr>
                <a:defRPr/>
              </a:pPr>
              <a:t>‹nr.›</a:t>
            </a:fld>
            <a:r>
              <a:rPr lang="da-DK" dirty="0">
                <a:solidFill>
                  <a:prstClr val="white"/>
                </a:solidFill>
              </a:rPr>
              <a:t>...</a:t>
            </a:r>
            <a:r>
              <a:rPr lang="da-DK" dirty="0">
                <a:solidFill>
                  <a:prstClr val="black">
                    <a:tint val="75000"/>
                  </a:prstClr>
                </a:solidFill>
              </a:rPr>
              <a:t>|</a:t>
            </a:r>
          </a:p>
        </p:txBody>
      </p:sp>
    </p:spTree>
  </p:cSld>
  <p:clrMap bg1="lt1" tx1="dk1" bg2="lt2" tx2="dk2" accent1="accent1" accent2="accent2" accent3="accent3" accent4="accent4" accent5="accent5" accent6="accent6" hlink="hlink" folHlink="folHlink"/>
  <p:sldLayoutIdLst>
    <p:sldLayoutId id="2147484418" r:id="rId1"/>
  </p:sldLayoutIdLst>
  <p:transition spd="med">
    <p:fade/>
  </p:transition>
  <p:timing>
    <p:tnLst>
      <p:par>
        <p:cTn id="1" dur="indefinite" restart="never" nodeType="tmRoot"/>
      </p:par>
    </p:tnLst>
  </p:timing>
  <p:hf hdr="0"/>
  <p:txStyles>
    <p:titleStyle>
      <a:lvl1pPr algn="ctr" defTabSz="457200" rtl="0" fontAlgn="base">
        <a:spcBef>
          <a:spcPct val="0"/>
        </a:spcBef>
        <a:spcAft>
          <a:spcPct val="0"/>
        </a:spcAft>
        <a:defRPr sz="3000" kern="1200">
          <a:solidFill>
            <a:schemeClr val="tx1"/>
          </a:solidFill>
          <a:latin typeface="Arial" pitchFamily="34" charset="0"/>
          <a:ea typeface="+mj-ea"/>
          <a:cs typeface="Arial" pitchFamily="34" charset="0"/>
        </a:defRPr>
      </a:lvl1pPr>
      <a:lvl2pPr algn="ctr" defTabSz="457200" rtl="0" fontAlgn="base">
        <a:spcBef>
          <a:spcPct val="0"/>
        </a:spcBef>
        <a:spcAft>
          <a:spcPct val="0"/>
        </a:spcAft>
        <a:defRPr sz="3000">
          <a:solidFill>
            <a:schemeClr val="tx1"/>
          </a:solidFill>
          <a:latin typeface="Arial" charset="0"/>
          <a:cs typeface="Arial" charset="0"/>
        </a:defRPr>
      </a:lvl2pPr>
      <a:lvl3pPr algn="ctr" defTabSz="457200" rtl="0" fontAlgn="base">
        <a:spcBef>
          <a:spcPct val="0"/>
        </a:spcBef>
        <a:spcAft>
          <a:spcPct val="0"/>
        </a:spcAft>
        <a:defRPr sz="3000">
          <a:solidFill>
            <a:schemeClr val="tx1"/>
          </a:solidFill>
          <a:latin typeface="Arial" charset="0"/>
          <a:cs typeface="Arial" charset="0"/>
        </a:defRPr>
      </a:lvl3pPr>
      <a:lvl4pPr algn="ctr" defTabSz="457200" rtl="0" fontAlgn="base">
        <a:spcBef>
          <a:spcPct val="0"/>
        </a:spcBef>
        <a:spcAft>
          <a:spcPct val="0"/>
        </a:spcAft>
        <a:defRPr sz="3000">
          <a:solidFill>
            <a:schemeClr val="tx1"/>
          </a:solidFill>
          <a:latin typeface="Arial" charset="0"/>
          <a:cs typeface="Arial" charset="0"/>
        </a:defRPr>
      </a:lvl4pPr>
      <a:lvl5pPr algn="ctr" defTabSz="457200" rtl="0" fontAlgn="base">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p:titleStyle>
    <p:bodyStyle>
      <a:lvl1pPr marL="342900" indent="-431800" algn="l" defTabSz="457200" rtl="0" fontAlgn="base">
        <a:spcBef>
          <a:spcPct val="20000"/>
        </a:spcBef>
        <a:spcAft>
          <a:spcPct val="0"/>
        </a:spcAft>
        <a:buBlip>
          <a:blip r:embed="rId3"/>
        </a:buBlip>
        <a:defRPr lang="en-US" sz="2400" kern="1200" dirty="0">
          <a:solidFill>
            <a:schemeClr val="tx1"/>
          </a:solidFill>
          <a:latin typeface="Arial" pitchFamily="34" charset="0"/>
          <a:ea typeface="+mn-ea"/>
          <a:cs typeface="Arial" pitchFamily="34" charset="0"/>
        </a:defRPr>
      </a:lvl1pPr>
      <a:lvl2pPr marL="863600" indent="-431800" algn="l" defTabSz="457200" rtl="0" fontAlgn="base">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2pPr>
      <a:lvl3pPr marL="1295400" indent="-431800" algn="l" defTabSz="457200" rtl="0" fontAlgn="base">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3pPr>
      <a:lvl4pPr marL="1727200" indent="-431800" algn="l" defTabSz="457200" rtl="0" fontAlgn="base">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4pPr>
      <a:lvl5pPr marL="2159000" indent="-431800" algn="l" defTabSz="457200" rtl="0" fontAlgn="base">
        <a:spcBef>
          <a:spcPct val="20000"/>
        </a:spcBef>
        <a:spcAft>
          <a:spcPct val="0"/>
        </a:spcAft>
        <a:buBlip>
          <a:blip r:embed="rId3"/>
        </a:buBlip>
        <a:defRPr lang="da-DK" sz="2000" kern="1200" dirty="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5410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Klik for at redigere i masteren</a:t>
            </a:r>
            <a:endParaRPr lang="da-DK" smtClean="0"/>
          </a:p>
        </p:txBody>
      </p:sp>
      <p:sp>
        <p:nvSpPr>
          <p:cNvPr id="1027" name="Pladsholder til tekst 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6" name="Pladsholder til dato 3"/>
          <p:cNvSpPr>
            <a:spLocks noGrp="1"/>
          </p:cNvSpPr>
          <p:nvPr>
            <p:ph type="dt" sz="half" idx="2"/>
          </p:nvPr>
        </p:nvSpPr>
        <p:spPr>
          <a:xfrm>
            <a:off x="1069975" y="6492875"/>
            <a:ext cx="2133600" cy="365125"/>
          </a:xfrm>
          <a:prstGeom prst="rect">
            <a:avLst/>
          </a:prstGeom>
        </p:spPr>
        <p:txBody>
          <a:bodyPr/>
          <a:lstStyle>
            <a:lvl1pPr algn="l">
              <a:defRPr sz="1200">
                <a:solidFill>
                  <a:schemeClr val="tx1">
                    <a:tint val="75000"/>
                  </a:schemeClr>
                </a:solidFill>
              </a:defRPr>
            </a:lvl1pPr>
          </a:lstStyle>
          <a:p>
            <a:pPr>
              <a:defRPr/>
            </a:pPr>
            <a:fld id="{CCA64DCF-9E8F-4C50-9914-5300485D61E2}" type="datetime2">
              <a:rPr lang="da-DK" smtClean="0">
                <a:solidFill>
                  <a:prstClr val="black">
                    <a:tint val="75000"/>
                  </a:prstClr>
                </a:solidFill>
              </a:rPr>
              <a:pPr>
                <a:defRPr/>
              </a:pPr>
              <a:t>31. oktober 2013</a:t>
            </a:fld>
            <a:endParaRPr lang="da-DK" dirty="0">
              <a:solidFill>
                <a:prstClr val="black">
                  <a:tint val="75000"/>
                </a:prstClr>
              </a:solidFill>
            </a:endParaRPr>
          </a:p>
        </p:txBody>
      </p:sp>
      <p:sp>
        <p:nvSpPr>
          <p:cNvPr id="7" name="Pladsholder til diasnummer 4"/>
          <p:cNvSpPr>
            <a:spLocks noGrp="1"/>
          </p:cNvSpPr>
          <p:nvPr>
            <p:ph type="sldNum" sz="quarter" idx="4"/>
          </p:nvPr>
        </p:nvSpPr>
        <p:spPr>
          <a:xfrm>
            <a:off x="301625" y="6492875"/>
            <a:ext cx="825500" cy="365125"/>
          </a:xfrm>
          <a:prstGeom prst="rect">
            <a:avLst/>
          </a:prstGeom>
        </p:spPr>
        <p:txBody>
          <a:bodyPr/>
          <a:lstStyle>
            <a:lvl1pPr algn="r">
              <a:defRPr sz="1200">
                <a:solidFill>
                  <a:schemeClr val="tx1">
                    <a:tint val="75000"/>
                  </a:schemeClr>
                </a:solidFill>
              </a:defRPr>
            </a:lvl1pPr>
          </a:lstStyle>
          <a:p>
            <a:pPr>
              <a:defRPr/>
            </a:pPr>
            <a:fld id="{C21184CA-CF82-4A4F-89A8-CEF063EB752F}" type="slidenum">
              <a:rPr lang="da-DK">
                <a:solidFill>
                  <a:prstClr val="black">
                    <a:tint val="75000"/>
                  </a:prstClr>
                </a:solidFill>
              </a:rPr>
              <a:pPr>
                <a:defRPr/>
              </a:pPr>
              <a:t>‹nr.›</a:t>
            </a:fld>
            <a:r>
              <a:rPr lang="da-DK" dirty="0">
                <a:solidFill>
                  <a:prstClr val="white"/>
                </a:solidFill>
              </a:rPr>
              <a:t>...</a:t>
            </a:r>
            <a:r>
              <a:rPr lang="da-DK" dirty="0">
                <a:solidFill>
                  <a:prstClr val="black">
                    <a:tint val="75000"/>
                  </a:prstClr>
                </a:solidFill>
              </a:rPr>
              <a:t>|</a:t>
            </a:r>
          </a:p>
        </p:txBody>
      </p:sp>
    </p:spTree>
  </p:cSld>
  <p:clrMap bg1="lt1" tx1="dk1" bg2="lt2" tx2="dk2" accent1="accent1" accent2="accent2" accent3="accent3" accent4="accent4" accent5="accent5" accent6="accent6" hlink="hlink" folHlink="folHlink"/>
  <p:sldLayoutIdLst>
    <p:sldLayoutId id="2147484422" r:id="rId1"/>
  </p:sldLayoutIdLst>
  <p:transition spd="med">
    <p:fade/>
  </p:transition>
  <p:timing>
    <p:tnLst>
      <p:par>
        <p:cTn id="1" dur="indefinite" restart="never" nodeType="tmRoot"/>
      </p:par>
    </p:tnLst>
  </p:timing>
  <p:hf hdr="0"/>
  <p:txStyles>
    <p:titleStyle>
      <a:lvl1pPr algn="ctr" defTabSz="457200" rtl="0" fontAlgn="base">
        <a:spcBef>
          <a:spcPct val="0"/>
        </a:spcBef>
        <a:spcAft>
          <a:spcPct val="0"/>
        </a:spcAft>
        <a:defRPr sz="3000" kern="1200">
          <a:solidFill>
            <a:schemeClr val="tx1"/>
          </a:solidFill>
          <a:latin typeface="Arial" pitchFamily="34" charset="0"/>
          <a:ea typeface="+mj-ea"/>
          <a:cs typeface="Arial" pitchFamily="34" charset="0"/>
        </a:defRPr>
      </a:lvl1pPr>
      <a:lvl2pPr algn="ctr" defTabSz="457200" rtl="0" fontAlgn="base">
        <a:spcBef>
          <a:spcPct val="0"/>
        </a:spcBef>
        <a:spcAft>
          <a:spcPct val="0"/>
        </a:spcAft>
        <a:defRPr sz="3000">
          <a:solidFill>
            <a:schemeClr val="tx1"/>
          </a:solidFill>
          <a:latin typeface="Arial" charset="0"/>
          <a:cs typeface="Arial" charset="0"/>
        </a:defRPr>
      </a:lvl2pPr>
      <a:lvl3pPr algn="ctr" defTabSz="457200" rtl="0" fontAlgn="base">
        <a:spcBef>
          <a:spcPct val="0"/>
        </a:spcBef>
        <a:spcAft>
          <a:spcPct val="0"/>
        </a:spcAft>
        <a:defRPr sz="3000">
          <a:solidFill>
            <a:schemeClr val="tx1"/>
          </a:solidFill>
          <a:latin typeface="Arial" charset="0"/>
          <a:cs typeface="Arial" charset="0"/>
        </a:defRPr>
      </a:lvl3pPr>
      <a:lvl4pPr algn="ctr" defTabSz="457200" rtl="0" fontAlgn="base">
        <a:spcBef>
          <a:spcPct val="0"/>
        </a:spcBef>
        <a:spcAft>
          <a:spcPct val="0"/>
        </a:spcAft>
        <a:defRPr sz="3000">
          <a:solidFill>
            <a:schemeClr val="tx1"/>
          </a:solidFill>
          <a:latin typeface="Arial" charset="0"/>
          <a:cs typeface="Arial" charset="0"/>
        </a:defRPr>
      </a:lvl4pPr>
      <a:lvl5pPr algn="ctr" defTabSz="457200" rtl="0" fontAlgn="base">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p:titleStyle>
    <p:bodyStyle>
      <a:lvl1pPr marL="342900" indent="-431800" algn="l" defTabSz="457200" rtl="0" fontAlgn="base">
        <a:spcBef>
          <a:spcPct val="20000"/>
        </a:spcBef>
        <a:spcAft>
          <a:spcPct val="0"/>
        </a:spcAft>
        <a:buBlip>
          <a:blip r:embed="rId3"/>
        </a:buBlip>
        <a:defRPr lang="en-US" sz="2400" kern="1200" dirty="0">
          <a:solidFill>
            <a:schemeClr val="tx1"/>
          </a:solidFill>
          <a:latin typeface="Arial" pitchFamily="34" charset="0"/>
          <a:ea typeface="+mn-ea"/>
          <a:cs typeface="Arial" pitchFamily="34" charset="0"/>
        </a:defRPr>
      </a:lvl1pPr>
      <a:lvl2pPr marL="863600" indent="-431800" algn="l" defTabSz="457200" rtl="0" fontAlgn="base">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2pPr>
      <a:lvl3pPr marL="1295400" indent="-431800" algn="l" defTabSz="457200" rtl="0" fontAlgn="base">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3pPr>
      <a:lvl4pPr marL="1727200" indent="-431800" algn="l" defTabSz="457200" rtl="0" fontAlgn="base">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4pPr>
      <a:lvl5pPr marL="2159000" indent="-431800" algn="l" defTabSz="457200" rtl="0" fontAlgn="base">
        <a:spcBef>
          <a:spcPct val="20000"/>
        </a:spcBef>
        <a:spcAft>
          <a:spcPct val="0"/>
        </a:spcAft>
        <a:buBlip>
          <a:blip r:embed="rId3"/>
        </a:buBlip>
        <a:defRPr lang="da-DK" sz="2000" kern="1200" dirty="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5410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Klik for at redigere i masteren</a:t>
            </a:r>
            <a:endParaRPr lang="da-DK" smtClean="0"/>
          </a:p>
        </p:txBody>
      </p:sp>
      <p:sp>
        <p:nvSpPr>
          <p:cNvPr id="1027" name="Pladsholder til tekst 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6" name="Pladsholder til dato 3"/>
          <p:cNvSpPr>
            <a:spLocks noGrp="1"/>
          </p:cNvSpPr>
          <p:nvPr>
            <p:ph type="dt" sz="half" idx="2"/>
          </p:nvPr>
        </p:nvSpPr>
        <p:spPr>
          <a:xfrm>
            <a:off x="1069975" y="6492875"/>
            <a:ext cx="2133600" cy="365125"/>
          </a:xfrm>
          <a:prstGeom prst="rect">
            <a:avLst/>
          </a:prstGeom>
        </p:spPr>
        <p:txBody>
          <a:bodyPr/>
          <a:lstStyle>
            <a:lvl1pPr algn="l">
              <a:defRPr sz="1200">
                <a:solidFill>
                  <a:schemeClr val="tx1">
                    <a:tint val="75000"/>
                  </a:schemeClr>
                </a:solidFill>
              </a:defRPr>
            </a:lvl1pPr>
          </a:lstStyle>
          <a:p>
            <a:pPr>
              <a:defRPr/>
            </a:pPr>
            <a:fld id="{CCA64DCF-9E8F-4C50-9914-5300485D61E2}" type="datetime2">
              <a:rPr lang="da-DK" smtClean="0">
                <a:solidFill>
                  <a:prstClr val="black">
                    <a:tint val="75000"/>
                  </a:prstClr>
                </a:solidFill>
              </a:rPr>
              <a:pPr>
                <a:defRPr/>
              </a:pPr>
              <a:t>31. oktober 2013</a:t>
            </a:fld>
            <a:endParaRPr lang="da-DK" dirty="0">
              <a:solidFill>
                <a:prstClr val="black">
                  <a:tint val="75000"/>
                </a:prstClr>
              </a:solidFill>
            </a:endParaRPr>
          </a:p>
        </p:txBody>
      </p:sp>
      <p:sp>
        <p:nvSpPr>
          <p:cNvPr id="7" name="Pladsholder til diasnummer 4"/>
          <p:cNvSpPr>
            <a:spLocks noGrp="1"/>
          </p:cNvSpPr>
          <p:nvPr>
            <p:ph type="sldNum" sz="quarter" idx="4"/>
          </p:nvPr>
        </p:nvSpPr>
        <p:spPr>
          <a:xfrm>
            <a:off x="301625" y="6492875"/>
            <a:ext cx="825500" cy="365125"/>
          </a:xfrm>
          <a:prstGeom prst="rect">
            <a:avLst/>
          </a:prstGeom>
        </p:spPr>
        <p:txBody>
          <a:bodyPr/>
          <a:lstStyle>
            <a:lvl1pPr algn="r">
              <a:defRPr sz="1200">
                <a:solidFill>
                  <a:schemeClr val="tx1">
                    <a:tint val="75000"/>
                  </a:schemeClr>
                </a:solidFill>
              </a:defRPr>
            </a:lvl1pPr>
          </a:lstStyle>
          <a:p>
            <a:pPr>
              <a:defRPr/>
            </a:pPr>
            <a:fld id="{C21184CA-CF82-4A4F-89A8-CEF063EB752F}" type="slidenum">
              <a:rPr lang="da-DK">
                <a:solidFill>
                  <a:prstClr val="black">
                    <a:tint val="75000"/>
                  </a:prstClr>
                </a:solidFill>
              </a:rPr>
              <a:pPr>
                <a:defRPr/>
              </a:pPr>
              <a:t>‹nr.›</a:t>
            </a:fld>
            <a:r>
              <a:rPr lang="da-DK" dirty="0">
                <a:solidFill>
                  <a:prstClr val="white"/>
                </a:solidFill>
              </a:rPr>
              <a:t>...</a:t>
            </a:r>
            <a:r>
              <a:rPr lang="da-DK" dirty="0">
                <a:solidFill>
                  <a:prstClr val="black">
                    <a:tint val="75000"/>
                  </a:prstClr>
                </a:solidFill>
              </a:rPr>
              <a:t>|</a:t>
            </a:r>
          </a:p>
        </p:txBody>
      </p:sp>
    </p:spTree>
  </p:cSld>
  <p:clrMap bg1="lt1" tx1="dk1" bg2="lt2" tx2="dk2" accent1="accent1" accent2="accent2" accent3="accent3" accent4="accent4" accent5="accent5" accent6="accent6" hlink="hlink" folHlink="folHlink"/>
  <p:sldLayoutIdLst>
    <p:sldLayoutId id="2147484424" r:id="rId1"/>
  </p:sldLayoutIdLst>
  <p:transition spd="med">
    <p:fade/>
  </p:transition>
  <p:timing>
    <p:tnLst>
      <p:par>
        <p:cTn id="1" dur="indefinite" restart="never" nodeType="tmRoot"/>
      </p:par>
    </p:tnLst>
  </p:timing>
  <p:hf hdr="0"/>
  <p:txStyles>
    <p:titleStyle>
      <a:lvl1pPr algn="ctr" defTabSz="457200" rtl="0" fontAlgn="base">
        <a:spcBef>
          <a:spcPct val="0"/>
        </a:spcBef>
        <a:spcAft>
          <a:spcPct val="0"/>
        </a:spcAft>
        <a:defRPr sz="3000" kern="1200">
          <a:solidFill>
            <a:schemeClr val="tx1"/>
          </a:solidFill>
          <a:latin typeface="Arial" pitchFamily="34" charset="0"/>
          <a:ea typeface="+mj-ea"/>
          <a:cs typeface="Arial" pitchFamily="34" charset="0"/>
        </a:defRPr>
      </a:lvl1pPr>
      <a:lvl2pPr algn="ctr" defTabSz="457200" rtl="0" fontAlgn="base">
        <a:spcBef>
          <a:spcPct val="0"/>
        </a:spcBef>
        <a:spcAft>
          <a:spcPct val="0"/>
        </a:spcAft>
        <a:defRPr sz="3000">
          <a:solidFill>
            <a:schemeClr val="tx1"/>
          </a:solidFill>
          <a:latin typeface="Arial" charset="0"/>
          <a:cs typeface="Arial" charset="0"/>
        </a:defRPr>
      </a:lvl2pPr>
      <a:lvl3pPr algn="ctr" defTabSz="457200" rtl="0" fontAlgn="base">
        <a:spcBef>
          <a:spcPct val="0"/>
        </a:spcBef>
        <a:spcAft>
          <a:spcPct val="0"/>
        </a:spcAft>
        <a:defRPr sz="3000">
          <a:solidFill>
            <a:schemeClr val="tx1"/>
          </a:solidFill>
          <a:latin typeface="Arial" charset="0"/>
          <a:cs typeface="Arial" charset="0"/>
        </a:defRPr>
      </a:lvl3pPr>
      <a:lvl4pPr algn="ctr" defTabSz="457200" rtl="0" fontAlgn="base">
        <a:spcBef>
          <a:spcPct val="0"/>
        </a:spcBef>
        <a:spcAft>
          <a:spcPct val="0"/>
        </a:spcAft>
        <a:defRPr sz="3000">
          <a:solidFill>
            <a:schemeClr val="tx1"/>
          </a:solidFill>
          <a:latin typeface="Arial" charset="0"/>
          <a:cs typeface="Arial" charset="0"/>
        </a:defRPr>
      </a:lvl4pPr>
      <a:lvl5pPr algn="ctr" defTabSz="457200" rtl="0" fontAlgn="base">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p:titleStyle>
    <p:bodyStyle>
      <a:lvl1pPr marL="342900" indent="-431800" algn="l" defTabSz="457200" rtl="0" fontAlgn="base">
        <a:spcBef>
          <a:spcPct val="20000"/>
        </a:spcBef>
        <a:spcAft>
          <a:spcPct val="0"/>
        </a:spcAft>
        <a:buBlip>
          <a:blip r:embed="rId3"/>
        </a:buBlip>
        <a:defRPr lang="en-US" sz="2400" kern="1200" dirty="0">
          <a:solidFill>
            <a:schemeClr val="tx1"/>
          </a:solidFill>
          <a:latin typeface="Arial" pitchFamily="34" charset="0"/>
          <a:ea typeface="+mn-ea"/>
          <a:cs typeface="Arial" pitchFamily="34" charset="0"/>
        </a:defRPr>
      </a:lvl1pPr>
      <a:lvl2pPr marL="863600" indent="-431800" algn="l" defTabSz="457200" rtl="0" fontAlgn="base">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2pPr>
      <a:lvl3pPr marL="1295400" indent="-431800" algn="l" defTabSz="457200" rtl="0" fontAlgn="base">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3pPr>
      <a:lvl4pPr marL="1727200" indent="-431800" algn="l" defTabSz="457200" rtl="0" fontAlgn="base">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4pPr>
      <a:lvl5pPr marL="2159000" indent="-431800" algn="l" defTabSz="457200" rtl="0" fontAlgn="base">
        <a:spcBef>
          <a:spcPct val="20000"/>
        </a:spcBef>
        <a:spcAft>
          <a:spcPct val="0"/>
        </a:spcAft>
        <a:buBlip>
          <a:blip r:embed="rId3"/>
        </a:buBlip>
        <a:defRPr lang="da-DK" sz="2000" kern="1200" dirty="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5410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Klik for at redigere i masteren</a:t>
            </a:r>
            <a:endParaRPr lang="da-DK" smtClean="0"/>
          </a:p>
        </p:txBody>
      </p:sp>
      <p:sp>
        <p:nvSpPr>
          <p:cNvPr id="1027" name="Pladsholder til tekst 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6" name="Pladsholder til dato 3"/>
          <p:cNvSpPr>
            <a:spLocks noGrp="1"/>
          </p:cNvSpPr>
          <p:nvPr>
            <p:ph type="dt" sz="half" idx="2"/>
          </p:nvPr>
        </p:nvSpPr>
        <p:spPr>
          <a:xfrm>
            <a:off x="1069975" y="6492875"/>
            <a:ext cx="2133600" cy="365125"/>
          </a:xfrm>
          <a:prstGeom prst="rect">
            <a:avLst/>
          </a:prstGeom>
        </p:spPr>
        <p:txBody>
          <a:bodyPr/>
          <a:lstStyle>
            <a:lvl1pPr algn="l">
              <a:defRPr sz="1200">
                <a:solidFill>
                  <a:schemeClr val="tx1">
                    <a:tint val="75000"/>
                  </a:schemeClr>
                </a:solidFill>
              </a:defRPr>
            </a:lvl1pPr>
          </a:lstStyle>
          <a:p>
            <a:pPr>
              <a:defRPr/>
            </a:pPr>
            <a:fld id="{CCA64DCF-9E8F-4C50-9914-5300485D61E2}" type="datetime2">
              <a:rPr lang="da-DK" smtClean="0">
                <a:solidFill>
                  <a:prstClr val="black">
                    <a:tint val="75000"/>
                  </a:prstClr>
                </a:solidFill>
              </a:rPr>
              <a:pPr>
                <a:defRPr/>
              </a:pPr>
              <a:t>31. oktober 2013</a:t>
            </a:fld>
            <a:endParaRPr lang="da-DK" dirty="0">
              <a:solidFill>
                <a:prstClr val="black">
                  <a:tint val="75000"/>
                </a:prstClr>
              </a:solidFill>
            </a:endParaRPr>
          </a:p>
        </p:txBody>
      </p:sp>
      <p:sp>
        <p:nvSpPr>
          <p:cNvPr id="7" name="Pladsholder til diasnummer 4"/>
          <p:cNvSpPr>
            <a:spLocks noGrp="1"/>
          </p:cNvSpPr>
          <p:nvPr>
            <p:ph type="sldNum" sz="quarter" idx="4"/>
          </p:nvPr>
        </p:nvSpPr>
        <p:spPr>
          <a:xfrm>
            <a:off x="301625" y="6492875"/>
            <a:ext cx="825500" cy="365125"/>
          </a:xfrm>
          <a:prstGeom prst="rect">
            <a:avLst/>
          </a:prstGeom>
        </p:spPr>
        <p:txBody>
          <a:bodyPr/>
          <a:lstStyle>
            <a:lvl1pPr algn="r">
              <a:defRPr sz="1200">
                <a:solidFill>
                  <a:schemeClr val="tx1">
                    <a:tint val="75000"/>
                  </a:schemeClr>
                </a:solidFill>
              </a:defRPr>
            </a:lvl1pPr>
          </a:lstStyle>
          <a:p>
            <a:pPr>
              <a:defRPr/>
            </a:pPr>
            <a:fld id="{C21184CA-CF82-4A4F-89A8-CEF063EB752F}" type="slidenum">
              <a:rPr lang="da-DK">
                <a:solidFill>
                  <a:prstClr val="black">
                    <a:tint val="75000"/>
                  </a:prstClr>
                </a:solidFill>
              </a:rPr>
              <a:pPr>
                <a:defRPr/>
              </a:pPr>
              <a:t>‹nr.›</a:t>
            </a:fld>
            <a:r>
              <a:rPr lang="da-DK" dirty="0">
                <a:solidFill>
                  <a:prstClr val="white"/>
                </a:solidFill>
              </a:rPr>
              <a:t>...</a:t>
            </a:r>
            <a:r>
              <a:rPr lang="da-DK" dirty="0">
                <a:solidFill>
                  <a:prstClr val="black">
                    <a:tint val="75000"/>
                  </a:prstClr>
                </a:solidFill>
              </a:rPr>
              <a:t>|</a:t>
            </a:r>
          </a:p>
        </p:txBody>
      </p:sp>
    </p:spTree>
  </p:cSld>
  <p:clrMap bg1="lt1" tx1="dk1" bg2="lt2" tx2="dk2" accent1="accent1" accent2="accent2" accent3="accent3" accent4="accent4" accent5="accent5" accent6="accent6" hlink="hlink" folHlink="folHlink"/>
  <p:sldLayoutIdLst>
    <p:sldLayoutId id="2147484426" r:id="rId1"/>
  </p:sldLayoutIdLst>
  <p:transition spd="med">
    <p:fade/>
  </p:transition>
  <p:timing>
    <p:tnLst>
      <p:par>
        <p:cTn id="1" dur="indefinite" restart="never" nodeType="tmRoot"/>
      </p:par>
    </p:tnLst>
  </p:timing>
  <p:hf hdr="0"/>
  <p:txStyles>
    <p:titleStyle>
      <a:lvl1pPr algn="ctr" defTabSz="457200" rtl="0" fontAlgn="base">
        <a:spcBef>
          <a:spcPct val="0"/>
        </a:spcBef>
        <a:spcAft>
          <a:spcPct val="0"/>
        </a:spcAft>
        <a:defRPr sz="3000" kern="1200">
          <a:solidFill>
            <a:schemeClr val="tx1"/>
          </a:solidFill>
          <a:latin typeface="Arial" pitchFamily="34" charset="0"/>
          <a:ea typeface="+mj-ea"/>
          <a:cs typeface="Arial" pitchFamily="34" charset="0"/>
        </a:defRPr>
      </a:lvl1pPr>
      <a:lvl2pPr algn="ctr" defTabSz="457200" rtl="0" fontAlgn="base">
        <a:spcBef>
          <a:spcPct val="0"/>
        </a:spcBef>
        <a:spcAft>
          <a:spcPct val="0"/>
        </a:spcAft>
        <a:defRPr sz="3000">
          <a:solidFill>
            <a:schemeClr val="tx1"/>
          </a:solidFill>
          <a:latin typeface="Arial" charset="0"/>
          <a:cs typeface="Arial" charset="0"/>
        </a:defRPr>
      </a:lvl2pPr>
      <a:lvl3pPr algn="ctr" defTabSz="457200" rtl="0" fontAlgn="base">
        <a:spcBef>
          <a:spcPct val="0"/>
        </a:spcBef>
        <a:spcAft>
          <a:spcPct val="0"/>
        </a:spcAft>
        <a:defRPr sz="3000">
          <a:solidFill>
            <a:schemeClr val="tx1"/>
          </a:solidFill>
          <a:latin typeface="Arial" charset="0"/>
          <a:cs typeface="Arial" charset="0"/>
        </a:defRPr>
      </a:lvl3pPr>
      <a:lvl4pPr algn="ctr" defTabSz="457200" rtl="0" fontAlgn="base">
        <a:spcBef>
          <a:spcPct val="0"/>
        </a:spcBef>
        <a:spcAft>
          <a:spcPct val="0"/>
        </a:spcAft>
        <a:defRPr sz="3000">
          <a:solidFill>
            <a:schemeClr val="tx1"/>
          </a:solidFill>
          <a:latin typeface="Arial" charset="0"/>
          <a:cs typeface="Arial" charset="0"/>
        </a:defRPr>
      </a:lvl4pPr>
      <a:lvl5pPr algn="ctr" defTabSz="457200" rtl="0" fontAlgn="base">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p:titleStyle>
    <p:bodyStyle>
      <a:lvl1pPr marL="342900" indent="-431800" algn="l" defTabSz="457200" rtl="0" fontAlgn="base">
        <a:spcBef>
          <a:spcPct val="20000"/>
        </a:spcBef>
        <a:spcAft>
          <a:spcPct val="0"/>
        </a:spcAft>
        <a:buBlip>
          <a:blip r:embed="rId3"/>
        </a:buBlip>
        <a:defRPr lang="en-US" sz="2400" kern="1200" dirty="0">
          <a:solidFill>
            <a:schemeClr val="tx1"/>
          </a:solidFill>
          <a:latin typeface="Arial" pitchFamily="34" charset="0"/>
          <a:ea typeface="+mn-ea"/>
          <a:cs typeface="Arial" pitchFamily="34" charset="0"/>
        </a:defRPr>
      </a:lvl1pPr>
      <a:lvl2pPr marL="863600" indent="-431800" algn="l" defTabSz="457200" rtl="0" fontAlgn="base">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2pPr>
      <a:lvl3pPr marL="1295400" indent="-431800" algn="l" defTabSz="457200" rtl="0" fontAlgn="base">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3pPr>
      <a:lvl4pPr marL="1727200" indent="-431800" algn="l" defTabSz="457200" rtl="0" fontAlgn="base">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4pPr>
      <a:lvl5pPr marL="2159000" indent="-431800" algn="l" defTabSz="457200" rtl="0" fontAlgn="base">
        <a:spcBef>
          <a:spcPct val="20000"/>
        </a:spcBef>
        <a:spcAft>
          <a:spcPct val="0"/>
        </a:spcAft>
        <a:buBlip>
          <a:blip r:embed="rId3"/>
        </a:buBlip>
        <a:defRPr lang="da-DK" sz="2000" kern="1200" dirty="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Pladsholder til titel 1"/>
          <p:cNvSpPr>
            <a:spLocks noGrp="1"/>
          </p:cNvSpPr>
          <p:nvPr>
            <p:ph type="title"/>
          </p:nvPr>
        </p:nvSpPr>
        <p:spPr bwMode="auto">
          <a:xfrm>
            <a:off x="457200" y="274638"/>
            <a:ext cx="5410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Klik for at redigere i masteren</a:t>
            </a:r>
            <a:endParaRPr lang="da-DK" smtClean="0"/>
          </a:p>
        </p:txBody>
      </p:sp>
      <p:sp>
        <p:nvSpPr>
          <p:cNvPr id="1027" name="Pladsholder til tekst 1"/>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p>
        </p:txBody>
      </p:sp>
      <p:sp>
        <p:nvSpPr>
          <p:cNvPr id="6" name="Pladsholder til dato 3"/>
          <p:cNvSpPr>
            <a:spLocks noGrp="1"/>
          </p:cNvSpPr>
          <p:nvPr>
            <p:ph type="dt" sz="half" idx="2"/>
          </p:nvPr>
        </p:nvSpPr>
        <p:spPr>
          <a:xfrm>
            <a:off x="1069975" y="6492875"/>
            <a:ext cx="2133600" cy="365125"/>
          </a:xfrm>
          <a:prstGeom prst="rect">
            <a:avLst/>
          </a:prstGeom>
        </p:spPr>
        <p:txBody>
          <a:bodyPr/>
          <a:lstStyle>
            <a:lvl1pPr algn="l">
              <a:defRPr sz="1200">
                <a:solidFill>
                  <a:schemeClr val="tx1">
                    <a:tint val="75000"/>
                  </a:schemeClr>
                </a:solidFill>
              </a:defRPr>
            </a:lvl1pPr>
          </a:lstStyle>
          <a:p>
            <a:pPr>
              <a:defRPr/>
            </a:pPr>
            <a:fld id="{CCA64DCF-9E8F-4C50-9914-5300485D61E2}" type="datetime2">
              <a:rPr lang="da-DK" smtClean="0">
                <a:solidFill>
                  <a:prstClr val="black">
                    <a:tint val="75000"/>
                  </a:prstClr>
                </a:solidFill>
              </a:rPr>
              <a:pPr>
                <a:defRPr/>
              </a:pPr>
              <a:t>31. oktober 2013</a:t>
            </a:fld>
            <a:endParaRPr lang="da-DK" dirty="0">
              <a:solidFill>
                <a:prstClr val="black">
                  <a:tint val="75000"/>
                </a:prstClr>
              </a:solidFill>
            </a:endParaRPr>
          </a:p>
        </p:txBody>
      </p:sp>
      <p:sp>
        <p:nvSpPr>
          <p:cNvPr id="7" name="Pladsholder til diasnummer 4"/>
          <p:cNvSpPr>
            <a:spLocks noGrp="1"/>
          </p:cNvSpPr>
          <p:nvPr>
            <p:ph type="sldNum" sz="quarter" idx="4"/>
          </p:nvPr>
        </p:nvSpPr>
        <p:spPr>
          <a:xfrm>
            <a:off x="301625" y="6492875"/>
            <a:ext cx="825500" cy="365125"/>
          </a:xfrm>
          <a:prstGeom prst="rect">
            <a:avLst/>
          </a:prstGeom>
        </p:spPr>
        <p:txBody>
          <a:bodyPr/>
          <a:lstStyle>
            <a:lvl1pPr algn="r">
              <a:defRPr sz="1200">
                <a:solidFill>
                  <a:schemeClr val="tx1">
                    <a:tint val="75000"/>
                  </a:schemeClr>
                </a:solidFill>
              </a:defRPr>
            </a:lvl1pPr>
          </a:lstStyle>
          <a:p>
            <a:pPr>
              <a:defRPr/>
            </a:pPr>
            <a:fld id="{C21184CA-CF82-4A4F-89A8-CEF063EB752F}" type="slidenum">
              <a:rPr lang="da-DK">
                <a:solidFill>
                  <a:prstClr val="black">
                    <a:tint val="75000"/>
                  </a:prstClr>
                </a:solidFill>
              </a:rPr>
              <a:pPr>
                <a:defRPr/>
              </a:pPr>
              <a:t>‹nr.›</a:t>
            </a:fld>
            <a:r>
              <a:rPr lang="da-DK" dirty="0">
                <a:solidFill>
                  <a:prstClr val="white"/>
                </a:solidFill>
              </a:rPr>
              <a:t>...</a:t>
            </a:r>
            <a:r>
              <a:rPr lang="da-DK" dirty="0">
                <a:solidFill>
                  <a:prstClr val="black">
                    <a:tint val="75000"/>
                  </a:prstClr>
                </a:solidFill>
              </a:rPr>
              <a:t>|</a:t>
            </a:r>
          </a:p>
        </p:txBody>
      </p:sp>
    </p:spTree>
  </p:cSld>
  <p:clrMap bg1="lt1" tx1="dk1" bg2="lt2" tx2="dk2" accent1="accent1" accent2="accent2" accent3="accent3" accent4="accent4" accent5="accent5" accent6="accent6" hlink="hlink" folHlink="folHlink"/>
  <p:sldLayoutIdLst>
    <p:sldLayoutId id="2147484428" r:id="rId1"/>
  </p:sldLayoutIdLst>
  <p:transition spd="med">
    <p:fade/>
  </p:transition>
  <p:timing>
    <p:tnLst>
      <p:par>
        <p:cTn id="1" dur="indefinite" restart="never" nodeType="tmRoot"/>
      </p:par>
    </p:tnLst>
  </p:timing>
  <p:hf hdr="0"/>
  <p:txStyles>
    <p:titleStyle>
      <a:lvl1pPr algn="ctr" defTabSz="457200" rtl="0" fontAlgn="base">
        <a:spcBef>
          <a:spcPct val="0"/>
        </a:spcBef>
        <a:spcAft>
          <a:spcPct val="0"/>
        </a:spcAft>
        <a:defRPr sz="3000" kern="1200">
          <a:solidFill>
            <a:schemeClr val="tx1"/>
          </a:solidFill>
          <a:latin typeface="Arial" pitchFamily="34" charset="0"/>
          <a:ea typeface="+mj-ea"/>
          <a:cs typeface="Arial" pitchFamily="34" charset="0"/>
        </a:defRPr>
      </a:lvl1pPr>
      <a:lvl2pPr algn="ctr" defTabSz="457200" rtl="0" fontAlgn="base">
        <a:spcBef>
          <a:spcPct val="0"/>
        </a:spcBef>
        <a:spcAft>
          <a:spcPct val="0"/>
        </a:spcAft>
        <a:defRPr sz="3000">
          <a:solidFill>
            <a:schemeClr val="tx1"/>
          </a:solidFill>
          <a:latin typeface="Arial" charset="0"/>
          <a:cs typeface="Arial" charset="0"/>
        </a:defRPr>
      </a:lvl2pPr>
      <a:lvl3pPr algn="ctr" defTabSz="457200" rtl="0" fontAlgn="base">
        <a:spcBef>
          <a:spcPct val="0"/>
        </a:spcBef>
        <a:spcAft>
          <a:spcPct val="0"/>
        </a:spcAft>
        <a:defRPr sz="3000">
          <a:solidFill>
            <a:schemeClr val="tx1"/>
          </a:solidFill>
          <a:latin typeface="Arial" charset="0"/>
          <a:cs typeface="Arial" charset="0"/>
        </a:defRPr>
      </a:lvl3pPr>
      <a:lvl4pPr algn="ctr" defTabSz="457200" rtl="0" fontAlgn="base">
        <a:spcBef>
          <a:spcPct val="0"/>
        </a:spcBef>
        <a:spcAft>
          <a:spcPct val="0"/>
        </a:spcAft>
        <a:defRPr sz="3000">
          <a:solidFill>
            <a:schemeClr val="tx1"/>
          </a:solidFill>
          <a:latin typeface="Arial" charset="0"/>
          <a:cs typeface="Arial" charset="0"/>
        </a:defRPr>
      </a:lvl4pPr>
      <a:lvl5pPr algn="ctr" defTabSz="457200" rtl="0" fontAlgn="base">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p:titleStyle>
    <p:bodyStyle>
      <a:lvl1pPr marL="342900" indent="-431800" algn="l" defTabSz="457200" rtl="0" fontAlgn="base">
        <a:spcBef>
          <a:spcPct val="20000"/>
        </a:spcBef>
        <a:spcAft>
          <a:spcPct val="0"/>
        </a:spcAft>
        <a:buBlip>
          <a:blip r:embed="rId3"/>
        </a:buBlip>
        <a:defRPr lang="en-US" sz="2400" kern="1200" dirty="0">
          <a:solidFill>
            <a:schemeClr val="tx1"/>
          </a:solidFill>
          <a:latin typeface="Arial" pitchFamily="34" charset="0"/>
          <a:ea typeface="+mn-ea"/>
          <a:cs typeface="Arial" pitchFamily="34" charset="0"/>
        </a:defRPr>
      </a:lvl1pPr>
      <a:lvl2pPr marL="863600" indent="-431800" algn="l" defTabSz="457200" rtl="0" fontAlgn="base">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2pPr>
      <a:lvl3pPr marL="1295400" indent="-431800" algn="l" defTabSz="457200" rtl="0" fontAlgn="base">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3pPr>
      <a:lvl4pPr marL="1727200" indent="-431800" algn="l" defTabSz="457200" rtl="0" fontAlgn="base">
        <a:spcBef>
          <a:spcPct val="20000"/>
        </a:spcBef>
        <a:spcAft>
          <a:spcPct val="0"/>
        </a:spcAft>
        <a:buBlip>
          <a:blip r:embed="rId3"/>
        </a:buBlip>
        <a:defRPr lang="en-US" sz="2000" kern="1200" dirty="0">
          <a:solidFill>
            <a:schemeClr val="tx1"/>
          </a:solidFill>
          <a:latin typeface="Arial" pitchFamily="34" charset="0"/>
          <a:ea typeface="+mn-ea"/>
          <a:cs typeface="Arial" pitchFamily="34" charset="0"/>
        </a:defRPr>
      </a:lvl4pPr>
      <a:lvl5pPr marL="2159000" indent="-431800" algn="l" defTabSz="457200" rtl="0" fontAlgn="base">
        <a:spcBef>
          <a:spcPct val="20000"/>
        </a:spcBef>
        <a:spcAft>
          <a:spcPct val="0"/>
        </a:spcAft>
        <a:buBlip>
          <a:blip r:embed="rId3"/>
        </a:buBlip>
        <a:defRPr lang="da-DK" sz="2000" kern="1200" dirty="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972000" y="768424"/>
            <a:ext cx="8064496" cy="1076400"/>
          </a:xfrm>
        </p:spPr>
        <p:txBody>
          <a:bodyPr/>
          <a:lstStyle/>
          <a:p>
            <a:r>
              <a:rPr lang="da-DK" dirty="0" smtClean="0"/>
              <a:t>Brug af </a:t>
            </a:r>
            <a:r>
              <a:rPr lang="da-DK" dirty="0" err="1" smtClean="0"/>
              <a:t>multifaktorielle</a:t>
            </a:r>
            <a:r>
              <a:rPr lang="da-DK" dirty="0" smtClean="0"/>
              <a:t> analyser</a:t>
            </a:r>
            <a:br>
              <a:rPr lang="da-DK" dirty="0" smtClean="0"/>
            </a:br>
            <a:r>
              <a:rPr lang="da-DK" dirty="0" smtClean="0"/>
              <a:t>‘</a:t>
            </a:r>
            <a:r>
              <a:rPr lang="da-DK" dirty="0" err="1" smtClean="0"/>
              <a:t>ReproAnalyse</a:t>
            </a:r>
            <a:r>
              <a:rPr lang="da-DK" dirty="0" smtClean="0"/>
              <a:t>’</a:t>
            </a:r>
            <a:endParaRPr lang="da-DK" dirty="0"/>
          </a:p>
        </p:txBody>
      </p:sp>
      <p:sp>
        <p:nvSpPr>
          <p:cNvPr id="6" name="Undertitel 5"/>
          <p:cNvSpPr>
            <a:spLocks noGrp="1"/>
          </p:cNvSpPr>
          <p:nvPr>
            <p:ph type="subTitle" idx="1"/>
          </p:nvPr>
        </p:nvSpPr>
        <p:spPr>
          <a:xfrm>
            <a:off x="251520" y="2503800"/>
            <a:ext cx="4248472" cy="2725400"/>
          </a:xfrm>
        </p:spPr>
        <p:txBody>
          <a:bodyPr/>
          <a:lstStyle/>
          <a:p>
            <a:r>
              <a:rPr lang="da-DK" dirty="0" smtClean="0"/>
              <a:t>Specialkonsulent Søs Ancker,</a:t>
            </a:r>
          </a:p>
          <a:p>
            <a:r>
              <a:rPr lang="da-DK" dirty="0" smtClean="0"/>
              <a:t>VFL Kvæg</a:t>
            </a:r>
          </a:p>
          <a:p>
            <a:endParaRPr lang="da-DK" dirty="0" smtClean="0"/>
          </a:p>
          <a:p>
            <a:r>
              <a:rPr lang="da-DK" sz="1800" dirty="0" smtClean="0"/>
              <a:t>Informationsmøde, Avl</a:t>
            </a:r>
          </a:p>
          <a:p>
            <a:r>
              <a:rPr lang="da-DK" sz="1800" dirty="0" smtClean="0"/>
              <a:t>30. oktober 2013</a:t>
            </a:r>
            <a:endParaRPr lang="da-DK" sz="1800" dirty="0"/>
          </a:p>
        </p:txBody>
      </p:sp>
      <p:sp>
        <p:nvSpPr>
          <p:cNvPr id="8" name="Tekstboks 7"/>
          <p:cNvSpPr txBox="1"/>
          <p:nvPr/>
        </p:nvSpPr>
        <p:spPr>
          <a:xfrm>
            <a:off x="7308304" y="6165304"/>
            <a:ext cx="1777513" cy="576000"/>
          </a:xfrm>
          <a:prstGeom prst="rect">
            <a:avLst/>
          </a:prstGeom>
          <a:solidFill>
            <a:schemeClr val="bg1"/>
          </a:solidFill>
          <a:ln>
            <a:solidFill>
              <a:schemeClr val="accent4"/>
            </a:solidFill>
          </a:ln>
        </p:spPr>
        <p:txBody>
          <a:bodyPr wrap="square" rtlCol="0">
            <a:spAutoFit/>
          </a:bodyPr>
          <a:lstStyle/>
          <a:p>
            <a:pPr algn="r"/>
            <a:r>
              <a:rPr lang="da-DK" sz="800" kern="400" dirty="0"/>
              <a:t>STØTTET AF</a:t>
            </a:r>
          </a:p>
          <a:p>
            <a:pPr algn="r"/>
            <a:r>
              <a:rPr lang="da-DK" sz="1200" b="1" dirty="0" smtClean="0"/>
              <a:t>promilleafgiftsfonden</a:t>
            </a:r>
          </a:p>
          <a:p>
            <a:pPr algn="r"/>
            <a:r>
              <a:rPr lang="da-DK" sz="1200" dirty="0" smtClean="0"/>
              <a:t>for </a:t>
            </a:r>
            <a:r>
              <a:rPr lang="da-DK" sz="1200" dirty="0"/>
              <a:t>landbrug</a:t>
            </a:r>
          </a:p>
          <a:p>
            <a:pPr algn="r"/>
            <a:endParaRPr lang="da-DK" sz="1500" dirty="0"/>
          </a:p>
          <a:p>
            <a:pPr algn="r"/>
            <a:endParaRPr lang="da-DK" sz="1200" dirty="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el 1"/>
          <p:cNvSpPr>
            <a:spLocks noGrp="1"/>
          </p:cNvSpPr>
          <p:nvPr>
            <p:ph type="title"/>
          </p:nvPr>
        </p:nvSpPr>
        <p:spPr>
          <a:xfrm>
            <a:off x="251520" y="980728"/>
            <a:ext cx="3239960" cy="1143000"/>
          </a:xfrm>
        </p:spPr>
        <p:txBody>
          <a:bodyPr/>
          <a:lstStyle/>
          <a:p>
            <a:pPr algn="l"/>
            <a:r>
              <a:rPr lang="da-DK" sz="2800" dirty="0" smtClean="0"/>
              <a:t>Fejlfinding starter i stalden</a:t>
            </a:r>
          </a:p>
        </p:txBody>
      </p:sp>
      <p:sp>
        <p:nvSpPr>
          <p:cNvPr id="14" name="Pladsholder til billede 13"/>
          <p:cNvSpPr>
            <a:spLocks noGrp="1"/>
          </p:cNvSpPr>
          <p:nvPr>
            <p:ph type="pic" sz="quarter" idx="14"/>
          </p:nvPr>
        </p:nvSpPr>
        <p:spPr/>
      </p:sp>
      <p:pic>
        <p:nvPicPr>
          <p:cNvPr id="17412" name="Picture 2"/>
          <p:cNvPicPr>
            <a:picLocks noChangeAspect="1" noChangeArrowheads="1"/>
          </p:cNvPicPr>
          <p:nvPr/>
        </p:nvPicPr>
        <p:blipFill>
          <a:blip r:embed="rId2"/>
          <a:srcRect/>
          <a:stretch>
            <a:fillRect/>
          </a:stretch>
        </p:blipFill>
        <p:spPr bwMode="auto">
          <a:xfrm>
            <a:off x="3970338" y="71438"/>
            <a:ext cx="5102225" cy="6689725"/>
          </a:xfrm>
          <a:prstGeom prst="rect">
            <a:avLst/>
          </a:prstGeom>
          <a:noFill/>
          <a:ln w="9525">
            <a:noFill/>
            <a:miter lim="800000"/>
            <a:headEnd/>
            <a:tailEnd/>
          </a:ln>
        </p:spPr>
      </p:pic>
      <p:sp>
        <p:nvSpPr>
          <p:cNvPr id="8" name="Afrundet rektangel 7"/>
          <p:cNvSpPr>
            <a:spLocks noChangeArrowheads="1"/>
          </p:cNvSpPr>
          <p:nvPr/>
        </p:nvSpPr>
        <p:spPr bwMode="auto">
          <a:xfrm>
            <a:off x="4000500" y="4286250"/>
            <a:ext cx="1428750" cy="571500"/>
          </a:xfrm>
          <a:prstGeom prst="roundRect">
            <a:avLst>
              <a:gd name="adj" fmla="val 16667"/>
            </a:avLst>
          </a:prstGeom>
          <a:noFill/>
          <a:ln w="25400" algn="ctr">
            <a:solidFill>
              <a:srgbClr val="EE0000"/>
            </a:solidFill>
            <a:round/>
            <a:headEnd/>
            <a:tailEnd/>
          </a:ln>
        </p:spPr>
        <p:txBody>
          <a:bodyPr/>
          <a:lstStyle/>
          <a:p>
            <a:endParaRPr lang="da-DK" sz="2400" b="1">
              <a:solidFill>
                <a:srgbClr val="000066"/>
              </a:solidFill>
            </a:endParaRPr>
          </a:p>
        </p:txBody>
      </p:sp>
      <p:grpSp>
        <p:nvGrpSpPr>
          <p:cNvPr id="2" name="Gruppe 13"/>
          <p:cNvGrpSpPr>
            <a:grpSpLocks/>
          </p:cNvGrpSpPr>
          <p:nvPr/>
        </p:nvGrpSpPr>
        <p:grpSpPr bwMode="auto">
          <a:xfrm>
            <a:off x="71438" y="4077072"/>
            <a:ext cx="9072562" cy="1047750"/>
            <a:chOff x="71406" y="4071942"/>
            <a:chExt cx="9072626" cy="1047750"/>
          </a:xfrm>
        </p:grpSpPr>
        <p:grpSp>
          <p:nvGrpSpPr>
            <p:cNvPr id="3" name="Gruppe 11"/>
            <p:cNvGrpSpPr>
              <a:grpSpLocks/>
            </p:cNvGrpSpPr>
            <p:nvPr/>
          </p:nvGrpSpPr>
          <p:grpSpPr bwMode="auto">
            <a:xfrm>
              <a:off x="76232" y="4071942"/>
              <a:ext cx="9067800" cy="1047750"/>
              <a:chOff x="76232" y="4071942"/>
              <a:chExt cx="9067800" cy="1047750"/>
            </a:xfrm>
          </p:grpSpPr>
          <p:pic>
            <p:nvPicPr>
              <p:cNvPr id="17418" name="Picture 3"/>
              <p:cNvPicPr>
                <a:picLocks noChangeAspect="1" noChangeArrowheads="1"/>
              </p:cNvPicPr>
              <p:nvPr/>
            </p:nvPicPr>
            <p:blipFill>
              <a:blip r:embed="rId3"/>
              <a:srcRect/>
              <a:stretch>
                <a:fillRect/>
              </a:stretch>
            </p:blipFill>
            <p:spPr bwMode="auto">
              <a:xfrm>
                <a:off x="76232" y="4071942"/>
                <a:ext cx="9067800" cy="1047750"/>
              </a:xfrm>
              <a:prstGeom prst="rect">
                <a:avLst/>
              </a:prstGeom>
              <a:noFill/>
              <a:ln w="9525">
                <a:noFill/>
                <a:miter lim="800000"/>
                <a:headEnd/>
                <a:tailEnd/>
              </a:ln>
            </p:spPr>
          </p:pic>
          <p:sp>
            <p:nvSpPr>
              <p:cNvPr id="17419" name="Tekstboks 10"/>
              <p:cNvSpPr txBox="1">
                <a:spLocks noChangeArrowheads="1"/>
              </p:cNvSpPr>
              <p:nvPr/>
            </p:nvSpPr>
            <p:spPr bwMode="auto">
              <a:xfrm>
                <a:off x="4929190" y="4432379"/>
                <a:ext cx="3429024" cy="353943"/>
              </a:xfrm>
              <a:prstGeom prst="rect">
                <a:avLst/>
              </a:prstGeom>
              <a:noFill/>
              <a:ln w="9525">
                <a:noFill/>
                <a:miter lim="800000"/>
                <a:headEnd/>
                <a:tailEnd/>
              </a:ln>
            </p:spPr>
            <p:txBody>
              <a:bodyPr>
                <a:spAutoFit/>
              </a:bodyPr>
              <a:lstStyle/>
              <a:p>
                <a:r>
                  <a:rPr lang="da-DK" sz="1700">
                    <a:solidFill>
                      <a:srgbClr val="000000"/>
                    </a:solidFill>
                    <a:latin typeface="Calibri" pitchFamily="34" charset="0"/>
                  </a:rPr>
                  <a:t>Medarbejderne er ikke enige om det</a:t>
                </a:r>
              </a:p>
            </p:txBody>
          </p:sp>
        </p:grpSp>
        <p:sp>
          <p:nvSpPr>
            <p:cNvPr id="17417" name="Afrundet rektangel 12"/>
            <p:cNvSpPr>
              <a:spLocks noChangeArrowheads="1"/>
            </p:cNvSpPr>
            <p:nvPr/>
          </p:nvSpPr>
          <p:spPr bwMode="auto">
            <a:xfrm>
              <a:off x="71406" y="4071942"/>
              <a:ext cx="2394000" cy="1000132"/>
            </a:xfrm>
            <a:prstGeom prst="roundRect">
              <a:avLst>
                <a:gd name="adj" fmla="val 16667"/>
              </a:avLst>
            </a:prstGeom>
            <a:noFill/>
            <a:ln w="25400" algn="ctr">
              <a:solidFill>
                <a:srgbClr val="EE0000"/>
              </a:solidFill>
              <a:round/>
              <a:headEnd/>
              <a:tailEnd/>
            </a:ln>
          </p:spPr>
          <p:txBody>
            <a:bodyPr/>
            <a:lstStyle/>
            <a:p>
              <a:endParaRPr lang="da-DK" sz="2400" b="1">
                <a:solidFill>
                  <a:srgbClr val="000066"/>
                </a:solidFill>
              </a:endParaRPr>
            </a:p>
          </p:txBody>
        </p:sp>
      </p:grpSp>
      <p:sp>
        <p:nvSpPr>
          <p:cNvPr id="18" name="Stribet højrepil 17"/>
          <p:cNvSpPr/>
          <p:nvPr/>
        </p:nvSpPr>
        <p:spPr bwMode="auto">
          <a:xfrm rot="1273853">
            <a:off x="1835150" y="2871788"/>
            <a:ext cx="6921500" cy="284162"/>
          </a:xfrm>
          <a:prstGeom prst="stripedRightArrow">
            <a:avLst>
              <a:gd name="adj1" fmla="val 31603"/>
              <a:gd name="adj2" fmla="val 50000"/>
            </a:avLst>
          </a:prstGeom>
          <a:solidFill>
            <a:srgbClr val="EE0000"/>
          </a:solidFill>
          <a:ln w="9525" cap="flat" cmpd="sng" algn="ctr">
            <a:noFill/>
            <a:prstDash val="solid"/>
            <a:round/>
            <a:headEnd type="none" w="med" len="med"/>
            <a:tailEnd type="none" w="med" len="med"/>
          </a:ln>
          <a:effectLst/>
        </p:spPr>
        <p:txBody>
          <a:bodyPr/>
          <a:lstStyle/>
          <a:p>
            <a:pPr>
              <a:defRPr/>
            </a:pPr>
            <a:endParaRPr lang="da-DK" sz="2400" b="1">
              <a:solidFill>
                <a:srgbClr val="000066"/>
              </a:solidFill>
              <a:latin typeface="Arial"/>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2000" y="764704"/>
            <a:ext cx="7200400" cy="1143000"/>
          </a:xfrm>
        </p:spPr>
        <p:txBody>
          <a:bodyPr/>
          <a:lstStyle/>
          <a:p>
            <a:r>
              <a:rPr lang="da-DK" dirty="0" err="1" smtClean="0"/>
              <a:t>ReproAnalyse</a:t>
            </a:r>
            <a:r>
              <a:rPr lang="da-DK" dirty="0" smtClean="0"/>
              <a:t> – overordnet set</a:t>
            </a:r>
            <a:endParaRPr lang="da-DK" dirty="0"/>
          </a:p>
        </p:txBody>
      </p:sp>
      <p:sp>
        <p:nvSpPr>
          <p:cNvPr id="3" name="Pladsholder til indhold 2"/>
          <p:cNvSpPr>
            <a:spLocks noGrp="1"/>
          </p:cNvSpPr>
          <p:nvPr>
            <p:ph idx="1"/>
          </p:nvPr>
        </p:nvSpPr>
        <p:spPr>
          <a:xfrm>
            <a:off x="972000" y="1907704"/>
            <a:ext cx="7848472" cy="4257600"/>
          </a:xfrm>
        </p:spPr>
        <p:txBody>
          <a:bodyPr/>
          <a:lstStyle/>
          <a:p>
            <a:pPr>
              <a:buNone/>
            </a:pPr>
            <a:r>
              <a:rPr lang="da-DK" dirty="0" smtClean="0"/>
              <a:t>Side 1-2 for landmand og rådgivere</a:t>
            </a:r>
          </a:p>
          <a:p>
            <a:r>
              <a:rPr lang="da-DK" dirty="0" smtClean="0"/>
              <a:t>Udvikling i to </a:t>
            </a:r>
            <a:r>
              <a:rPr lang="da-DK" i="1" dirty="0" smtClean="0"/>
              <a:t>indsatsområder</a:t>
            </a:r>
            <a:r>
              <a:rPr lang="da-DK" dirty="0" smtClean="0"/>
              <a:t> over de seneste 8 kvartaler + indeværende</a:t>
            </a:r>
          </a:p>
          <a:p>
            <a:endParaRPr lang="da-DK" sz="1800" dirty="0" smtClean="0"/>
          </a:p>
          <a:p>
            <a:r>
              <a:rPr lang="da-DK" i="1" dirty="0" smtClean="0"/>
              <a:t>Udtryk for risikoen for ikke at påbegynde en</a:t>
            </a:r>
            <a:r>
              <a:rPr lang="da-DK" dirty="0" smtClean="0"/>
              <a:t> </a:t>
            </a:r>
            <a:r>
              <a:rPr lang="da-DK" i="1" dirty="0" smtClean="0"/>
              <a:t>reproduktionscyklus efter kælvning</a:t>
            </a:r>
          </a:p>
          <a:p>
            <a:pPr lvl="1"/>
            <a:r>
              <a:rPr lang="da-DK" dirty="0" smtClean="0"/>
              <a:t>Hændelser der med sikkerhed påvirker </a:t>
            </a:r>
            <a:r>
              <a:rPr lang="da-DK" dirty="0" smtClean="0">
                <a:solidFill>
                  <a:srgbClr val="C00000"/>
                </a:solidFill>
              </a:rPr>
              <a:t>‘Ikke insemineret ved start </a:t>
            </a:r>
            <a:r>
              <a:rPr lang="da-DK" dirty="0" err="1" smtClean="0">
                <a:solidFill>
                  <a:srgbClr val="C00000"/>
                </a:solidFill>
              </a:rPr>
              <a:t>ins</a:t>
            </a:r>
            <a:r>
              <a:rPr lang="da-DK" dirty="0" smtClean="0">
                <a:solidFill>
                  <a:srgbClr val="C00000"/>
                </a:solidFill>
              </a:rPr>
              <a:t>. + 50 dage’</a:t>
            </a:r>
          </a:p>
          <a:p>
            <a:r>
              <a:rPr lang="da-DK" i="1" dirty="0" smtClean="0"/>
              <a:t>Udtryk for risikoen for, ikke at blive drægtig ved 1. </a:t>
            </a:r>
            <a:r>
              <a:rPr lang="da-DK" i="1" dirty="0" err="1" smtClean="0"/>
              <a:t>ins</a:t>
            </a:r>
            <a:endParaRPr lang="da-DK" i="1" dirty="0" smtClean="0"/>
          </a:p>
          <a:p>
            <a:pPr lvl="1"/>
            <a:r>
              <a:rPr lang="da-DK" dirty="0" smtClean="0"/>
              <a:t>Hændelser der med sikkerhed påvirker </a:t>
            </a:r>
            <a:r>
              <a:rPr lang="da-DK" dirty="0" smtClean="0">
                <a:solidFill>
                  <a:srgbClr val="C00000"/>
                </a:solidFill>
              </a:rPr>
              <a:t>‘Omløber indenfor 56 dage efter 1. inseminering’</a:t>
            </a:r>
          </a:p>
        </p:txBody>
      </p:sp>
      <p:sp>
        <p:nvSpPr>
          <p:cNvPr id="8" name="Rectangle 2"/>
          <p:cNvSpPr txBox="1">
            <a:spLocks noChangeArrowheads="1"/>
          </p:cNvSpPr>
          <p:nvPr/>
        </p:nvSpPr>
        <p:spPr>
          <a:xfrm>
            <a:off x="4283968" y="269776"/>
            <a:ext cx="4860032" cy="638944"/>
          </a:xfrm>
          <a:prstGeom prst="rect">
            <a:avLst/>
          </a:prstGeom>
        </p:spPr>
        <p:txBody>
          <a:bodyPr/>
          <a:lstStyle>
            <a:lvl1pPr algn="ctr" defTabSz="457200" rtl="0" fontAlgn="base">
              <a:spcBef>
                <a:spcPct val="0"/>
              </a:spcBef>
              <a:spcAft>
                <a:spcPct val="0"/>
              </a:spcAft>
              <a:defRPr sz="3000" kern="1200">
                <a:solidFill>
                  <a:schemeClr val="tx1"/>
                </a:solidFill>
                <a:latin typeface="Arial" pitchFamily="34" charset="0"/>
                <a:ea typeface="+mj-ea"/>
                <a:cs typeface="Arial" pitchFamily="34" charset="0"/>
              </a:defRPr>
            </a:lvl1pPr>
            <a:lvl2pPr algn="ctr" defTabSz="457200" rtl="0" fontAlgn="base">
              <a:spcBef>
                <a:spcPct val="0"/>
              </a:spcBef>
              <a:spcAft>
                <a:spcPct val="0"/>
              </a:spcAft>
              <a:defRPr sz="3000">
                <a:solidFill>
                  <a:schemeClr val="tx1"/>
                </a:solidFill>
                <a:latin typeface="Arial" charset="0"/>
                <a:cs typeface="Arial" charset="0"/>
              </a:defRPr>
            </a:lvl2pPr>
            <a:lvl3pPr algn="ctr" defTabSz="457200" rtl="0" fontAlgn="base">
              <a:spcBef>
                <a:spcPct val="0"/>
              </a:spcBef>
              <a:spcAft>
                <a:spcPct val="0"/>
              </a:spcAft>
              <a:defRPr sz="3000">
                <a:solidFill>
                  <a:schemeClr val="tx1"/>
                </a:solidFill>
                <a:latin typeface="Arial" charset="0"/>
                <a:cs typeface="Arial" charset="0"/>
              </a:defRPr>
            </a:lvl3pPr>
            <a:lvl4pPr algn="ctr" defTabSz="457200" rtl="0" fontAlgn="base">
              <a:spcBef>
                <a:spcPct val="0"/>
              </a:spcBef>
              <a:spcAft>
                <a:spcPct val="0"/>
              </a:spcAft>
              <a:defRPr sz="3000">
                <a:solidFill>
                  <a:schemeClr val="tx1"/>
                </a:solidFill>
                <a:latin typeface="Arial" charset="0"/>
                <a:cs typeface="Arial" charset="0"/>
              </a:defRPr>
            </a:lvl4pPr>
            <a:lvl5pPr algn="ctr" defTabSz="457200" rtl="0" fontAlgn="base">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pPr algn="r"/>
            <a:r>
              <a:rPr lang="da-DK" sz="1800" i="1" dirty="0" smtClean="0"/>
              <a:t>Prioritering af indsats på bedriften</a:t>
            </a:r>
          </a:p>
        </p:txBody>
      </p:sp>
    </p:spTree>
    <p:extLst>
      <p:ext uri="{BB962C8B-B14F-4D97-AF65-F5344CB8AC3E}">
        <p14:creationId xmlns:p14="http://schemas.microsoft.com/office/powerpoint/2010/main" val="3238071953"/>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2000" y="764704"/>
            <a:ext cx="7200400" cy="1143000"/>
          </a:xfrm>
        </p:spPr>
        <p:txBody>
          <a:bodyPr/>
          <a:lstStyle/>
          <a:p>
            <a:r>
              <a:rPr lang="da-DK" dirty="0" err="1" smtClean="0"/>
              <a:t>ReproAnalyse</a:t>
            </a:r>
            <a:r>
              <a:rPr lang="da-DK" dirty="0" smtClean="0"/>
              <a:t> – overordnet set</a:t>
            </a:r>
            <a:endParaRPr lang="da-DK" dirty="0"/>
          </a:p>
        </p:txBody>
      </p:sp>
      <p:sp>
        <p:nvSpPr>
          <p:cNvPr id="3" name="Pladsholder til indhold 2"/>
          <p:cNvSpPr>
            <a:spLocks noGrp="1"/>
          </p:cNvSpPr>
          <p:nvPr>
            <p:ph idx="1"/>
          </p:nvPr>
        </p:nvSpPr>
        <p:spPr>
          <a:xfrm>
            <a:off x="972000" y="1907704"/>
            <a:ext cx="8064496" cy="4257600"/>
          </a:xfrm>
        </p:spPr>
        <p:txBody>
          <a:bodyPr/>
          <a:lstStyle/>
          <a:p>
            <a:pPr>
              <a:buNone/>
            </a:pPr>
            <a:r>
              <a:rPr lang="da-DK" dirty="0" smtClean="0"/>
              <a:t>Side 3-5 for rådgiverne</a:t>
            </a:r>
          </a:p>
          <a:p>
            <a:pPr marL="0" indent="0">
              <a:buNone/>
            </a:pPr>
            <a:endParaRPr lang="da-DK" dirty="0" smtClean="0"/>
          </a:p>
          <a:p>
            <a:r>
              <a:rPr lang="da-DK" dirty="0" smtClean="0"/>
              <a:t>Konceptet forklares ved hjælp af eksempler</a:t>
            </a:r>
          </a:p>
          <a:p>
            <a:pPr lvl="1"/>
            <a:r>
              <a:rPr lang="da-DK" dirty="0" smtClean="0"/>
              <a:t>en mere detaljeret brugervejledning kommer til at ligge på Temaside Reproduktion</a:t>
            </a:r>
          </a:p>
          <a:p>
            <a:endParaRPr lang="da-DK" sz="1600" dirty="0" smtClean="0"/>
          </a:p>
          <a:p>
            <a:r>
              <a:rPr lang="da-DK" dirty="0" smtClean="0"/>
              <a:t>Resultater for </a:t>
            </a:r>
            <a:r>
              <a:rPr lang="da-DK" u="sng" dirty="0" smtClean="0"/>
              <a:t>alle</a:t>
            </a:r>
            <a:r>
              <a:rPr lang="da-DK" dirty="0" smtClean="0"/>
              <a:t> hændelser der indgår i modellen til analyse af ‘Ikke insemineret ved start </a:t>
            </a:r>
            <a:r>
              <a:rPr lang="da-DK" dirty="0" err="1" smtClean="0"/>
              <a:t>ins</a:t>
            </a:r>
            <a:r>
              <a:rPr lang="da-DK" dirty="0" smtClean="0"/>
              <a:t>. + 50 dage’</a:t>
            </a:r>
          </a:p>
          <a:p>
            <a:endParaRPr lang="da-DK" sz="1600" dirty="0" smtClean="0"/>
          </a:p>
          <a:p>
            <a:r>
              <a:rPr lang="da-DK" dirty="0" smtClean="0"/>
              <a:t>Resultater for </a:t>
            </a:r>
            <a:r>
              <a:rPr lang="da-DK" u="sng" dirty="0" smtClean="0"/>
              <a:t>alle</a:t>
            </a:r>
            <a:r>
              <a:rPr lang="da-DK" dirty="0" smtClean="0"/>
              <a:t> hændelser der indgår i modellen til analyse af ‘Omløber indenfor 56 dage efter 1. inseminering’</a:t>
            </a:r>
          </a:p>
          <a:p>
            <a:pPr marL="0" indent="0">
              <a:buNone/>
            </a:pPr>
            <a:endParaRPr lang="da-DK" i="1" dirty="0"/>
          </a:p>
          <a:p>
            <a:endParaRPr lang="da-DK" dirty="0" smtClean="0"/>
          </a:p>
        </p:txBody>
      </p:sp>
      <p:sp>
        <p:nvSpPr>
          <p:cNvPr id="7" name="Rectangle 2"/>
          <p:cNvSpPr txBox="1">
            <a:spLocks noChangeArrowheads="1"/>
          </p:cNvSpPr>
          <p:nvPr/>
        </p:nvSpPr>
        <p:spPr>
          <a:xfrm>
            <a:off x="4283968" y="269776"/>
            <a:ext cx="4860032" cy="638944"/>
          </a:xfrm>
          <a:prstGeom prst="rect">
            <a:avLst/>
          </a:prstGeom>
        </p:spPr>
        <p:txBody>
          <a:bodyPr/>
          <a:lstStyle>
            <a:lvl1pPr algn="ctr" defTabSz="457200" rtl="0" fontAlgn="base">
              <a:spcBef>
                <a:spcPct val="0"/>
              </a:spcBef>
              <a:spcAft>
                <a:spcPct val="0"/>
              </a:spcAft>
              <a:defRPr sz="3000" kern="1200">
                <a:solidFill>
                  <a:schemeClr val="tx1"/>
                </a:solidFill>
                <a:latin typeface="Arial" pitchFamily="34" charset="0"/>
                <a:ea typeface="+mj-ea"/>
                <a:cs typeface="Arial" pitchFamily="34" charset="0"/>
              </a:defRPr>
            </a:lvl1pPr>
            <a:lvl2pPr algn="ctr" defTabSz="457200" rtl="0" fontAlgn="base">
              <a:spcBef>
                <a:spcPct val="0"/>
              </a:spcBef>
              <a:spcAft>
                <a:spcPct val="0"/>
              </a:spcAft>
              <a:defRPr sz="3000">
                <a:solidFill>
                  <a:schemeClr val="tx1"/>
                </a:solidFill>
                <a:latin typeface="Arial" charset="0"/>
                <a:cs typeface="Arial" charset="0"/>
              </a:defRPr>
            </a:lvl2pPr>
            <a:lvl3pPr algn="ctr" defTabSz="457200" rtl="0" fontAlgn="base">
              <a:spcBef>
                <a:spcPct val="0"/>
              </a:spcBef>
              <a:spcAft>
                <a:spcPct val="0"/>
              </a:spcAft>
              <a:defRPr sz="3000">
                <a:solidFill>
                  <a:schemeClr val="tx1"/>
                </a:solidFill>
                <a:latin typeface="Arial" charset="0"/>
                <a:cs typeface="Arial" charset="0"/>
              </a:defRPr>
            </a:lvl3pPr>
            <a:lvl4pPr algn="ctr" defTabSz="457200" rtl="0" fontAlgn="base">
              <a:spcBef>
                <a:spcPct val="0"/>
              </a:spcBef>
              <a:spcAft>
                <a:spcPct val="0"/>
              </a:spcAft>
              <a:defRPr sz="3000">
                <a:solidFill>
                  <a:schemeClr val="tx1"/>
                </a:solidFill>
                <a:latin typeface="Arial" charset="0"/>
                <a:cs typeface="Arial" charset="0"/>
              </a:defRPr>
            </a:lvl4pPr>
            <a:lvl5pPr algn="ctr" defTabSz="457200" rtl="0" fontAlgn="base">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pPr algn="r"/>
            <a:r>
              <a:rPr lang="da-DK" sz="1800" i="1" dirty="0" smtClean="0"/>
              <a:t>Prioritering af indsats på bedriften</a:t>
            </a:r>
          </a:p>
        </p:txBody>
      </p:sp>
    </p:spTree>
    <p:extLst>
      <p:ext uri="{BB962C8B-B14F-4D97-AF65-F5344CB8AC3E}">
        <p14:creationId xmlns:p14="http://schemas.microsoft.com/office/powerpoint/2010/main" val="3700789779"/>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ReproAnalyse</a:t>
            </a:r>
            <a:endParaRPr lang="da-DK"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5525"/>
          <a:stretch/>
        </p:blipFill>
        <p:spPr bwMode="auto">
          <a:xfrm>
            <a:off x="1008808" y="1988840"/>
            <a:ext cx="7992318" cy="4341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2"/>
          <p:cNvSpPr txBox="1">
            <a:spLocks noChangeArrowheads="1"/>
          </p:cNvSpPr>
          <p:nvPr/>
        </p:nvSpPr>
        <p:spPr>
          <a:xfrm>
            <a:off x="4283968" y="269776"/>
            <a:ext cx="4860032" cy="638944"/>
          </a:xfrm>
          <a:prstGeom prst="rect">
            <a:avLst/>
          </a:prstGeom>
        </p:spPr>
        <p:txBody>
          <a:bodyPr/>
          <a:lstStyle>
            <a:lvl1pPr algn="ctr" defTabSz="457200" rtl="0" fontAlgn="base">
              <a:spcBef>
                <a:spcPct val="0"/>
              </a:spcBef>
              <a:spcAft>
                <a:spcPct val="0"/>
              </a:spcAft>
              <a:defRPr sz="3000" kern="1200">
                <a:solidFill>
                  <a:schemeClr val="tx1"/>
                </a:solidFill>
                <a:latin typeface="Arial" pitchFamily="34" charset="0"/>
                <a:ea typeface="+mj-ea"/>
                <a:cs typeface="Arial" pitchFamily="34" charset="0"/>
              </a:defRPr>
            </a:lvl1pPr>
            <a:lvl2pPr algn="ctr" defTabSz="457200" rtl="0" fontAlgn="base">
              <a:spcBef>
                <a:spcPct val="0"/>
              </a:spcBef>
              <a:spcAft>
                <a:spcPct val="0"/>
              </a:spcAft>
              <a:defRPr sz="3000">
                <a:solidFill>
                  <a:schemeClr val="tx1"/>
                </a:solidFill>
                <a:latin typeface="Arial" charset="0"/>
                <a:cs typeface="Arial" charset="0"/>
              </a:defRPr>
            </a:lvl2pPr>
            <a:lvl3pPr algn="ctr" defTabSz="457200" rtl="0" fontAlgn="base">
              <a:spcBef>
                <a:spcPct val="0"/>
              </a:spcBef>
              <a:spcAft>
                <a:spcPct val="0"/>
              </a:spcAft>
              <a:defRPr sz="3000">
                <a:solidFill>
                  <a:schemeClr val="tx1"/>
                </a:solidFill>
                <a:latin typeface="Arial" charset="0"/>
                <a:cs typeface="Arial" charset="0"/>
              </a:defRPr>
            </a:lvl3pPr>
            <a:lvl4pPr algn="ctr" defTabSz="457200" rtl="0" fontAlgn="base">
              <a:spcBef>
                <a:spcPct val="0"/>
              </a:spcBef>
              <a:spcAft>
                <a:spcPct val="0"/>
              </a:spcAft>
              <a:defRPr sz="3000">
                <a:solidFill>
                  <a:schemeClr val="tx1"/>
                </a:solidFill>
                <a:latin typeface="Arial" charset="0"/>
                <a:cs typeface="Arial" charset="0"/>
              </a:defRPr>
            </a:lvl4pPr>
            <a:lvl5pPr algn="ctr" defTabSz="457200" rtl="0" fontAlgn="base">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pPr algn="r"/>
            <a:r>
              <a:rPr lang="da-DK" sz="1800" i="1" dirty="0" smtClean="0"/>
              <a:t>Prioritering af indsats på bedriften</a:t>
            </a:r>
          </a:p>
        </p:txBody>
      </p:sp>
    </p:spTree>
    <p:extLst>
      <p:ext uri="{BB962C8B-B14F-4D97-AF65-F5344CB8AC3E}">
        <p14:creationId xmlns:p14="http://schemas.microsoft.com/office/powerpoint/2010/main" val="2551202672"/>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ReproAnalyse</a:t>
            </a:r>
            <a:endParaRPr lang="da-DK" dirty="0"/>
          </a:p>
        </p:txBody>
      </p:sp>
      <p:sp>
        <p:nvSpPr>
          <p:cNvPr id="3" name="Pladsholder til indhold 2"/>
          <p:cNvSpPr>
            <a:spLocks noGrp="1"/>
          </p:cNvSpPr>
          <p:nvPr>
            <p:ph idx="1"/>
          </p:nvPr>
        </p:nvSpPr>
        <p:spPr>
          <a:xfrm>
            <a:off x="972000" y="2123728"/>
            <a:ext cx="7848472" cy="4257600"/>
          </a:xfrm>
        </p:spPr>
        <p:txBody>
          <a:bodyPr/>
          <a:lstStyle/>
          <a:p>
            <a:r>
              <a:rPr lang="da-DK" dirty="0" smtClean="0"/>
              <a:t>Analysen gennemføres automatisk for </a:t>
            </a:r>
            <a:r>
              <a:rPr lang="da-DK" dirty="0"/>
              <a:t>1. kalvs køer, 2. kalvs køer og ældre køer. </a:t>
            </a:r>
            <a:endParaRPr lang="da-DK" dirty="0" smtClean="0"/>
          </a:p>
          <a:p>
            <a:r>
              <a:rPr lang="da-DK" dirty="0" smtClean="0"/>
              <a:t>Der </a:t>
            </a:r>
            <a:r>
              <a:rPr lang="da-DK" dirty="0"/>
              <a:t>analyseres så vidt muligt på alle køer, som indenfor det seneste </a:t>
            </a:r>
            <a:r>
              <a:rPr lang="da-DK" dirty="0" smtClean="0"/>
              <a:t>år i driftsenheden, har nået måletidspunktet - altså</a:t>
            </a:r>
          </a:p>
          <a:p>
            <a:pPr lvl="1"/>
            <a:r>
              <a:rPr lang="da-DK" dirty="0"/>
              <a:t>l</a:t>
            </a:r>
            <a:r>
              <a:rPr lang="da-DK" dirty="0" smtClean="0"/>
              <a:t>aktationsgruppens ’opnået start </a:t>
            </a:r>
            <a:r>
              <a:rPr lang="da-DK" dirty="0" err="1"/>
              <a:t>ins</a:t>
            </a:r>
            <a:r>
              <a:rPr lang="da-DK" dirty="0"/>
              <a:t>. + 50 </a:t>
            </a:r>
            <a:r>
              <a:rPr lang="da-DK" dirty="0" smtClean="0"/>
              <a:t>dage’</a:t>
            </a:r>
          </a:p>
          <a:p>
            <a:pPr lvl="1"/>
            <a:r>
              <a:rPr lang="da-DK" dirty="0" smtClean="0"/>
              <a:t>Den enkelte </a:t>
            </a:r>
            <a:r>
              <a:rPr lang="da-DK" dirty="0" err="1" smtClean="0"/>
              <a:t>ko’s</a:t>
            </a:r>
            <a:r>
              <a:rPr lang="da-DK" dirty="0" smtClean="0"/>
              <a:t> 1. </a:t>
            </a:r>
            <a:r>
              <a:rPr lang="da-DK" dirty="0" err="1"/>
              <a:t>ins</a:t>
            </a:r>
            <a:r>
              <a:rPr lang="da-DK" dirty="0"/>
              <a:t>. + 56 dage</a:t>
            </a:r>
            <a:r>
              <a:rPr lang="da-DK" dirty="0" smtClean="0"/>
              <a:t>’.</a:t>
            </a:r>
          </a:p>
          <a:p>
            <a:pPr marL="447675" lvl="1" indent="-15875">
              <a:buNone/>
            </a:pPr>
            <a:r>
              <a:rPr lang="da-DK" dirty="0" smtClean="0"/>
              <a:t>	Naturligt at antallet af 1.kalvs, 2.kalvs og </a:t>
            </a:r>
            <a:r>
              <a:rPr lang="da-DK" dirty="0" err="1" smtClean="0"/>
              <a:t>øvr</a:t>
            </a:r>
            <a:r>
              <a:rPr lang="da-DK" dirty="0" smtClean="0"/>
              <a:t>. i udskriften afviger fra det antal man kan tælle op i besætningen</a:t>
            </a:r>
            <a:endParaRPr lang="da-DK" dirty="0"/>
          </a:p>
          <a:p>
            <a:endParaRPr lang="da-DK" dirty="0"/>
          </a:p>
        </p:txBody>
      </p:sp>
      <p:pic>
        <p:nvPicPr>
          <p:cNvPr id="3073" name="il_fi" descr="http://www.e-skilte.dk/media/catalog/product/cache/1/image/9df78eab33525d08d6e5fb8d27136e95/o/b/ob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869160"/>
            <a:ext cx="285750" cy="24765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
          <p:cNvSpPr txBox="1">
            <a:spLocks noChangeArrowheads="1"/>
          </p:cNvSpPr>
          <p:nvPr/>
        </p:nvSpPr>
        <p:spPr>
          <a:xfrm>
            <a:off x="4283968" y="269776"/>
            <a:ext cx="4860032" cy="638944"/>
          </a:xfrm>
          <a:prstGeom prst="rect">
            <a:avLst/>
          </a:prstGeom>
        </p:spPr>
        <p:txBody>
          <a:bodyPr/>
          <a:lstStyle>
            <a:lvl1pPr algn="ctr" defTabSz="457200" rtl="0" fontAlgn="base">
              <a:spcBef>
                <a:spcPct val="0"/>
              </a:spcBef>
              <a:spcAft>
                <a:spcPct val="0"/>
              </a:spcAft>
              <a:defRPr sz="3000" kern="1200">
                <a:solidFill>
                  <a:schemeClr val="tx1"/>
                </a:solidFill>
                <a:latin typeface="Arial" pitchFamily="34" charset="0"/>
                <a:ea typeface="+mj-ea"/>
                <a:cs typeface="Arial" pitchFamily="34" charset="0"/>
              </a:defRPr>
            </a:lvl1pPr>
            <a:lvl2pPr algn="ctr" defTabSz="457200" rtl="0" fontAlgn="base">
              <a:spcBef>
                <a:spcPct val="0"/>
              </a:spcBef>
              <a:spcAft>
                <a:spcPct val="0"/>
              </a:spcAft>
              <a:defRPr sz="3000">
                <a:solidFill>
                  <a:schemeClr val="tx1"/>
                </a:solidFill>
                <a:latin typeface="Arial" charset="0"/>
                <a:cs typeface="Arial" charset="0"/>
              </a:defRPr>
            </a:lvl2pPr>
            <a:lvl3pPr algn="ctr" defTabSz="457200" rtl="0" fontAlgn="base">
              <a:spcBef>
                <a:spcPct val="0"/>
              </a:spcBef>
              <a:spcAft>
                <a:spcPct val="0"/>
              </a:spcAft>
              <a:defRPr sz="3000">
                <a:solidFill>
                  <a:schemeClr val="tx1"/>
                </a:solidFill>
                <a:latin typeface="Arial" charset="0"/>
                <a:cs typeface="Arial" charset="0"/>
              </a:defRPr>
            </a:lvl3pPr>
            <a:lvl4pPr algn="ctr" defTabSz="457200" rtl="0" fontAlgn="base">
              <a:spcBef>
                <a:spcPct val="0"/>
              </a:spcBef>
              <a:spcAft>
                <a:spcPct val="0"/>
              </a:spcAft>
              <a:defRPr sz="3000">
                <a:solidFill>
                  <a:schemeClr val="tx1"/>
                </a:solidFill>
                <a:latin typeface="Arial" charset="0"/>
                <a:cs typeface="Arial" charset="0"/>
              </a:defRPr>
            </a:lvl4pPr>
            <a:lvl5pPr algn="ctr" defTabSz="457200" rtl="0" fontAlgn="base">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pPr algn="r"/>
            <a:r>
              <a:rPr lang="da-DK" sz="1800" i="1" dirty="0" smtClean="0"/>
              <a:t>Prioritering af indsats på bedriften</a:t>
            </a:r>
          </a:p>
        </p:txBody>
      </p:sp>
    </p:spTree>
    <p:extLst>
      <p:ext uri="{BB962C8B-B14F-4D97-AF65-F5344CB8AC3E}">
        <p14:creationId xmlns:p14="http://schemas.microsoft.com/office/powerpoint/2010/main" val="2096131105"/>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928" y="980728"/>
            <a:ext cx="7200400" cy="1143000"/>
          </a:xfrm>
        </p:spPr>
        <p:txBody>
          <a:bodyPr/>
          <a:lstStyle/>
          <a:p>
            <a:r>
              <a:rPr lang="da-DK" dirty="0" err="1" smtClean="0"/>
              <a:t>ReproAnalyse</a:t>
            </a:r>
            <a:endParaRPr lang="da-DK"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071653"/>
            <a:ext cx="8839676" cy="3877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txBox="1">
            <a:spLocks noChangeArrowheads="1"/>
          </p:cNvSpPr>
          <p:nvPr/>
        </p:nvSpPr>
        <p:spPr>
          <a:xfrm>
            <a:off x="4283968" y="269776"/>
            <a:ext cx="4860032" cy="638944"/>
          </a:xfrm>
          <a:prstGeom prst="rect">
            <a:avLst/>
          </a:prstGeom>
        </p:spPr>
        <p:txBody>
          <a:bodyPr/>
          <a:lstStyle>
            <a:lvl1pPr algn="ctr" defTabSz="457200" rtl="0" fontAlgn="base">
              <a:spcBef>
                <a:spcPct val="0"/>
              </a:spcBef>
              <a:spcAft>
                <a:spcPct val="0"/>
              </a:spcAft>
              <a:defRPr sz="3000" kern="1200">
                <a:solidFill>
                  <a:schemeClr val="tx1"/>
                </a:solidFill>
                <a:latin typeface="Arial" pitchFamily="34" charset="0"/>
                <a:ea typeface="+mj-ea"/>
                <a:cs typeface="Arial" pitchFamily="34" charset="0"/>
              </a:defRPr>
            </a:lvl1pPr>
            <a:lvl2pPr algn="ctr" defTabSz="457200" rtl="0" fontAlgn="base">
              <a:spcBef>
                <a:spcPct val="0"/>
              </a:spcBef>
              <a:spcAft>
                <a:spcPct val="0"/>
              </a:spcAft>
              <a:defRPr sz="3000">
                <a:solidFill>
                  <a:schemeClr val="tx1"/>
                </a:solidFill>
                <a:latin typeface="Arial" charset="0"/>
                <a:cs typeface="Arial" charset="0"/>
              </a:defRPr>
            </a:lvl2pPr>
            <a:lvl3pPr algn="ctr" defTabSz="457200" rtl="0" fontAlgn="base">
              <a:spcBef>
                <a:spcPct val="0"/>
              </a:spcBef>
              <a:spcAft>
                <a:spcPct val="0"/>
              </a:spcAft>
              <a:defRPr sz="3000">
                <a:solidFill>
                  <a:schemeClr val="tx1"/>
                </a:solidFill>
                <a:latin typeface="Arial" charset="0"/>
                <a:cs typeface="Arial" charset="0"/>
              </a:defRPr>
            </a:lvl3pPr>
            <a:lvl4pPr algn="ctr" defTabSz="457200" rtl="0" fontAlgn="base">
              <a:spcBef>
                <a:spcPct val="0"/>
              </a:spcBef>
              <a:spcAft>
                <a:spcPct val="0"/>
              </a:spcAft>
              <a:defRPr sz="3000">
                <a:solidFill>
                  <a:schemeClr val="tx1"/>
                </a:solidFill>
                <a:latin typeface="Arial" charset="0"/>
                <a:cs typeface="Arial" charset="0"/>
              </a:defRPr>
            </a:lvl4pPr>
            <a:lvl5pPr algn="ctr" defTabSz="457200" rtl="0" fontAlgn="base">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pPr algn="r"/>
            <a:r>
              <a:rPr lang="da-DK" sz="1800" i="1" dirty="0" smtClean="0"/>
              <a:t>Prioritering af indsats på bedriften</a:t>
            </a:r>
          </a:p>
        </p:txBody>
      </p:sp>
    </p:spTree>
    <p:extLst>
      <p:ext uri="{BB962C8B-B14F-4D97-AF65-F5344CB8AC3E}">
        <p14:creationId xmlns:p14="http://schemas.microsoft.com/office/powerpoint/2010/main" val="2484636305"/>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72000" y="692696"/>
            <a:ext cx="7200400" cy="1143000"/>
          </a:xfrm>
        </p:spPr>
        <p:txBody>
          <a:bodyPr/>
          <a:lstStyle/>
          <a:p>
            <a:r>
              <a:rPr lang="da-DK" dirty="0" err="1" smtClean="0"/>
              <a:t>ReproAnalyse</a:t>
            </a:r>
            <a:endParaRPr lang="da-DK" dirty="0"/>
          </a:p>
        </p:txBody>
      </p:sp>
      <p:sp>
        <p:nvSpPr>
          <p:cNvPr id="5" name="Pladsholder til dato 4"/>
          <p:cNvSpPr>
            <a:spLocks noGrp="1"/>
          </p:cNvSpPr>
          <p:nvPr>
            <p:ph type="dt" sz="half" idx="15"/>
          </p:nvPr>
        </p:nvSpPr>
        <p:spPr/>
        <p:txBody>
          <a:bodyPr/>
          <a:lstStyle/>
          <a:p>
            <a:pPr>
              <a:defRPr/>
            </a:pPr>
            <a:fld id="{646978FC-87EC-43D5-A233-83790AF7C5F4}" type="datetime2">
              <a:rPr lang="da-DK" smtClean="0">
                <a:solidFill>
                  <a:prstClr val="black">
                    <a:tint val="75000"/>
                  </a:prstClr>
                </a:solidFill>
              </a:rPr>
              <a:pPr>
                <a:defRPr/>
              </a:pPr>
              <a:t>31. oktober 2013</a:t>
            </a:fld>
            <a:endParaRPr lang="da-DK" dirty="0">
              <a:solidFill>
                <a:prstClr val="black">
                  <a:tint val="75000"/>
                </a:prstClr>
              </a:solidFill>
            </a:endParaRPr>
          </a:p>
        </p:txBody>
      </p:sp>
      <p:sp>
        <p:nvSpPr>
          <p:cNvPr id="6" name="Pladsholder til diasnummer 5"/>
          <p:cNvSpPr>
            <a:spLocks noGrp="1"/>
          </p:cNvSpPr>
          <p:nvPr>
            <p:ph type="sldNum" sz="quarter" idx="16"/>
          </p:nvPr>
        </p:nvSpPr>
        <p:spPr/>
        <p:txBody>
          <a:bodyPr/>
          <a:lstStyle/>
          <a:p>
            <a:pPr>
              <a:defRPr/>
            </a:pPr>
            <a:fld id="{32EA3071-399C-41CA-B779-F21EED4EC28E}" type="slidenum">
              <a:rPr lang="da-DK" smtClean="0">
                <a:solidFill>
                  <a:prstClr val="black">
                    <a:tint val="75000"/>
                  </a:prstClr>
                </a:solidFill>
              </a:rPr>
              <a:pPr>
                <a:defRPr/>
              </a:pPr>
              <a:t>16</a:t>
            </a:fld>
            <a:r>
              <a:rPr lang="da-DK" smtClean="0">
                <a:solidFill>
                  <a:prstClr val="white"/>
                </a:solidFill>
              </a:rPr>
              <a:t>...</a:t>
            </a:r>
            <a:r>
              <a:rPr lang="da-DK" smtClean="0">
                <a:solidFill>
                  <a:prstClr val="black">
                    <a:tint val="75000"/>
                  </a:prstClr>
                </a:solidFill>
              </a:rPr>
              <a:t>|</a:t>
            </a:r>
            <a:endParaRPr lang="da-DK" dirty="0">
              <a:solidFill>
                <a:prstClr val="black">
                  <a:tint val="75000"/>
                </a:prstClr>
              </a:solidFill>
            </a:endParaRPr>
          </a:p>
        </p:txBody>
      </p:sp>
      <p:pic>
        <p:nvPicPr>
          <p:cNvPr id="614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r="12664"/>
          <a:stretch/>
        </p:blipFill>
        <p:spPr bwMode="auto">
          <a:xfrm>
            <a:off x="1008806" y="2153543"/>
            <a:ext cx="7916119" cy="321584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kstboks 8"/>
          <p:cNvSpPr txBox="1"/>
          <p:nvPr/>
        </p:nvSpPr>
        <p:spPr>
          <a:xfrm>
            <a:off x="971600" y="1772816"/>
            <a:ext cx="7718780" cy="369332"/>
          </a:xfrm>
          <a:prstGeom prst="rect">
            <a:avLst/>
          </a:prstGeom>
          <a:noFill/>
        </p:spPr>
        <p:txBody>
          <a:bodyPr wrap="none" rtlCol="0">
            <a:spAutoFit/>
          </a:bodyPr>
          <a:lstStyle/>
          <a:p>
            <a:r>
              <a:rPr lang="da-DK" dirty="0" smtClean="0"/>
              <a:t>For indsatsområdet ‘Ikke insemineret indenfor opnået start </a:t>
            </a:r>
            <a:r>
              <a:rPr lang="da-DK" dirty="0" err="1" smtClean="0"/>
              <a:t>ins</a:t>
            </a:r>
            <a:r>
              <a:rPr lang="da-DK" dirty="0" smtClean="0"/>
              <a:t>. + 50 dage’</a:t>
            </a:r>
            <a:endParaRPr lang="da-DK" dirty="0"/>
          </a:p>
        </p:txBody>
      </p:sp>
      <p:grpSp>
        <p:nvGrpSpPr>
          <p:cNvPr id="15" name="Gruppe 14"/>
          <p:cNvGrpSpPr/>
          <p:nvPr/>
        </p:nvGrpSpPr>
        <p:grpSpPr>
          <a:xfrm>
            <a:off x="971600" y="4293096"/>
            <a:ext cx="7222875" cy="2066166"/>
            <a:chOff x="971600" y="4293096"/>
            <a:chExt cx="7222875" cy="2066166"/>
          </a:xfrm>
        </p:grpSpPr>
        <p:sp>
          <p:nvSpPr>
            <p:cNvPr id="11" name="Tekstboks 10"/>
            <p:cNvSpPr txBox="1"/>
            <p:nvPr/>
          </p:nvSpPr>
          <p:spPr>
            <a:xfrm>
              <a:off x="971600" y="5435932"/>
              <a:ext cx="7222875" cy="923330"/>
            </a:xfrm>
            <a:prstGeom prst="rect">
              <a:avLst/>
            </a:prstGeom>
            <a:noFill/>
          </p:spPr>
          <p:txBody>
            <a:bodyPr wrap="none" rtlCol="0">
              <a:spAutoFit/>
            </a:bodyPr>
            <a:lstStyle/>
            <a:p>
              <a:r>
                <a:rPr lang="da-DK" dirty="0">
                  <a:solidFill>
                    <a:srgbClr val="FF0000"/>
                  </a:solidFill>
                </a:rPr>
                <a:t>I alt 60 1.kalvskøer har opnået måletidspunktet indenfor </a:t>
              </a:r>
              <a:r>
                <a:rPr lang="da-DK" dirty="0" smtClean="0">
                  <a:solidFill>
                    <a:srgbClr val="FF0000"/>
                  </a:solidFill>
                </a:rPr>
                <a:t>de seneste</a:t>
              </a:r>
            </a:p>
            <a:p>
              <a:r>
                <a:rPr lang="da-DK" dirty="0" smtClean="0">
                  <a:solidFill>
                    <a:srgbClr val="FF0000"/>
                  </a:solidFill>
                </a:rPr>
                <a:t>12 </a:t>
              </a:r>
              <a:r>
                <a:rPr lang="da-DK" dirty="0">
                  <a:solidFill>
                    <a:srgbClr val="FF0000"/>
                  </a:solidFill>
                </a:rPr>
                <a:t>mdr</a:t>
              </a:r>
              <a:r>
                <a:rPr lang="da-DK" dirty="0" smtClean="0">
                  <a:solidFill>
                    <a:srgbClr val="FF0000"/>
                  </a:solidFill>
                </a:rPr>
                <a:t>., og </a:t>
              </a:r>
              <a:r>
                <a:rPr lang="da-DK" dirty="0">
                  <a:solidFill>
                    <a:srgbClr val="FF0000"/>
                  </a:solidFill>
                </a:rPr>
                <a:t>18 af disse (≈ 30 %) er ikke blevet insemineret </a:t>
              </a:r>
              <a:r>
                <a:rPr lang="da-DK" dirty="0" smtClean="0">
                  <a:solidFill>
                    <a:srgbClr val="FF0000"/>
                  </a:solidFill>
                </a:rPr>
                <a:t>indenfor</a:t>
              </a:r>
            </a:p>
            <a:p>
              <a:r>
                <a:rPr lang="da-DK" dirty="0" smtClean="0">
                  <a:solidFill>
                    <a:srgbClr val="FF0000"/>
                  </a:solidFill>
                </a:rPr>
                <a:t>‘opnået </a:t>
              </a:r>
              <a:r>
                <a:rPr lang="da-DK" dirty="0">
                  <a:solidFill>
                    <a:srgbClr val="FF0000"/>
                  </a:solidFill>
                </a:rPr>
                <a:t>start </a:t>
              </a:r>
              <a:r>
                <a:rPr lang="da-DK" dirty="0" err="1">
                  <a:solidFill>
                    <a:srgbClr val="FF0000"/>
                  </a:solidFill>
                </a:rPr>
                <a:t>ins</a:t>
              </a:r>
              <a:r>
                <a:rPr lang="da-DK" dirty="0">
                  <a:solidFill>
                    <a:srgbClr val="FF0000"/>
                  </a:solidFill>
                </a:rPr>
                <a:t> + 50 dage</a:t>
              </a:r>
              <a:r>
                <a:rPr lang="da-DK" dirty="0" smtClean="0">
                  <a:solidFill>
                    <a:srgbClr val="FF0000"/>
                  </a:solidFill>
                </a:rPr>
                <a:t>’ → Hvad kan være med til at forklare det?</a:t>
              </a:r>
              <a:endParaRPr lang="da-DK" dirty="0">
                <a:solidFill>
                  <a:srgbClr val="FF0000"/>
                </a:solidFill>
              </a:endParaRPr>
            </a:p>
          </p:txBody>
        </p:sp>
        <p:cxnSp>
          <p:nvCxnSpPr>
            <p:cNvPr id="14" name="Lige pilforbindelse 13"/>
            <p:cNvCxnSpPr/>
            <p:nvPr/>
          </p:nvCxnSpPr>
          <p:spPr>
            <a:xfrm>
              <a:off x="1619672" y="4293096"/>
              <a:ext cx="1800200"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sp>
        <p:nvSpPr>
          <p:cNvPr id="17" name="Rectangle 2"/>
          <p:cNvSpPr txBox="1">
            <a:spLocks noChangeArrowheads="1"/>
          </p:cNvSpPr>
          <p:nvPr/>
        </p:nvSpPr>
        <p:spPr>
          <a:xfrm>
            <a:off x="4283968" y="269776"/>
            <a:ext cx="4860032" cy="638944"/>
          </a:xfrm>
          <a:prstGeom prst="rect">
            <a:avLst/>
          </a:prstGeom>
        </p:spPr>
        <p:txBody>
          <a:bodyPr/>
          <a:lstStyle>
            <a:lvl1pPr algn="ctr" defTabSz="457200" rtl="0" fontAlgn="base">
              <a:spcBef>
                <a:spcPct val="0"/>
              </a:spcBef>
              <a:spcAft>
                <a:spcPct val="0"/>
              </a:spcAft>
              <a:defRPr sz="3000" kern="1200">
                <a:solidFill>
                  <a:schemeClr val="tx1"/>
                </a:solidFill>
                <a:latin typeface="Arial" pitchFamily="34" charset="0"/>
                <a:ea typeface="+mj-ea"/>
                <a:cs typeface="Arial" pitchFamily="34" charset="0"/>
              </a:defRPr>
            </a:lvl1pPr>
            <a:lvl2pPr algn="ctr" defTabSz="457200" rtl="0" fontAlgn="base">
              <a:spcBef>
                <a:spcPct val="0"/>
              </a:spcBef>
              <a:spcAft>
                <a:spcPct val="0"/>
              </a:spcAft>
              <a:defRPr sz="3000">
                <a:solidFill>
                  <a:schemeClr val="tx1"/>
                </a:solidFill>
                <a:latin typeface="Arial" charset="0"/>
                <a:cs typeface="Arial" charset="0"/>
              </a:defRPr>
            </a:lvl2pPr>
            <a:lvl3pPr algn="ctr" defTabSz="457200" rtl="0" fontAlgn="base">
              <a:spcBef>
                <a:spcPct val="0"/>
              </a:spcBef>
              <a:spcAft>
                <a:spcPct val="0"/>
              </a:spcAft>
              <a:defRPr sz="3000">
                <a:solidFill>
                  <a:schemeClr val="tx1"/>
                </a:solidFill>
                <a:latin typeface="Arial" charset="0"/>
                <a:cs typeface="Arial" charset="0"/>
              </a:defRPr>
            </a:lvl3pPr>
            <a:lvl4pPr algn="ctr" defTabSz="457200" rtl="0" fontAlgn="base">
              <a:spcBef>
                <a:spcPct val="0"/>
              </a:spcBef>
              <a:spcAft>
                <a:spcPct val="0"/>
              </a:spcAft>
              <a:defRPr sz="3000">
                <a:solidFill>
                  <a:schemeClr val="tx1"/>
                </a:solidFill>
                <a:latin typeface="Arial" charset="0"/>
                <a:cs typeface="Arial" charset="0"/>
              </a:defRPr>
            </a:lvl4pPr>
            <a:lvl5pPr algn="ctr" defTabSz="457200" rtl="0" fontAlgn="base">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pPr algn="r"/>
            <a:r>
              <a:rPr lang="da-DK" sz="1800" i="1" dirty="0" smtClean="0"/>
              <a:t>Prioritering af indsats på bedriften</a:t>
            </a:r>
          </a:p>
        </p:txBody>
      </p:sp>
    </p:spTree>
    <p:extLst>
      <p:ext uri="{BB962C8B-B14F-4D97-AF65-F5344CB8AC3E}">
        <p14:creationId xmlns:p14="http://schemas.microsoft.com/office/powerpoint/2010/main" val="22902070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ReproAnalyse</a:t>
            </a:r>
            <a:endParaRPr lang="da-DK" dirty="0"/>
          </a:p>
        </p:txBody>
      </p:sp>
      <p:sp>
        <p:nvSpPr>
          <p:cNvPr id="3" name="Pladsholder til indhold 2"/>
          <p:cNvSpPr>
            <a:spLocks noGrp="1"/>
          </p:cNvSpPr>
          <p:nvPr>
            <p:ph idx="1"/>
          </p:nvPr>
        </p:nvSpPr>
        <p:spPr>
          <a:xfrm>
            <a:off x="972000" y="2123728"/>
            <a:ext cx="8064496" cy="4257600"/>
          </a:xfrm>
        </p:spPr>
        <p:txBody>
          <a:bodyPr/>
          <a:lstStyle/>
          <a:p>
            <a:r>
              <a:rPr lang="da-DK" dirty="0"/>
              <a:t>En </a:t>
            </a:r>
            <a:r>
              <a:rPr lang="da-DK" i="1" dirty="0"/>
              <a:t>hændelse</a:t>
            </a:r>
            <a:r>
              <a:rPr lang="da-DK" dirty="0"/>
              <a:t> og de dertil hørende analyseresultater er vist </a:t>
            </a:r>
            <a:r>
              <a:rPr lang="da-DK" dirty="0" smtClean="0"/>
              <a:t>på side 1-2, </a:t>
            </a:r>
            <a:r>
              <a:rPr lang="da-DK" dirty="0"/>
              <a:t>såfremt </a:t>
            </a:r>
            <a:endParaRPr lang="da-DK" dirty="0" smtClean="0"/>
          </a:p>
          <a:p>
            <a:pPr lvl="1"/>
            <a:r>
              <a:rPr lang="da-DK" dirty="0" smtClean="0"/>
              <a:t>usikkerhed &lt; </a:t>
            </a:r>
            <a:r>
              <a:rPr lang="da-DK" dirty="0"/>
              <a:t>15, dvs. at hændelsen giver et signifikansniveau på under 15 % i </a:t>
            </a:r>
            <a:r>
              <a:rPr lang="da-DK" dirty="0" smtClean="0"/>
              <a:t>analysen</a:t>
            </a:r>
          </a:p>
          <a:p>
            <a:pPr lvl="1"/>
            <a:endParaRPr lang="da-DK" dirty="0"/>
          </a:p>
          <a:p>
            <a:pPr lvl="1"/>
            <a:r>
              <a:rPr lang="da-DK" dirty="0" smtClean="0"/>
              <a:t>Når </a:t>
            </a:r>
            <a:r>
              <a:rPr lang="da-DK" dirty="0"/>
              <a:t>”usikkerhed på analyse” er </a:t>
            </a:r>
            <a:r>
              <a:rPr lang="da-DK" dirty="0" smtClean="0"/>
              <a:t>00 </a:t>
            </a:r>
            <a:r>
              <a:rPr lang="da-DK" dirty="0"/>
              <a:t>til 04, har vi en </a:t>
            </a:r>
            <a:r>
              <a:rPr lang="da-DK" i="1" dirty="0"/>
              <a:t>signifikant virkning</a:t>
            </a:r>
            <a:r>
              <a:rPr lang="da-DK" dirty="0"/>
              <a:t>, og tallet markeres med en ’*’, f.eks. ’04</a:t>
            </a:r>
            <a:r>
              <a:rPr lang="da-DK" dirty="0" smtClean="0"/>
              <a:t>*’</a:t>
            </a:r>
          </a:p>
          <a:p>
            <a:pPr lvl="1"/>
            <a:r>
              <a:rPr lang="da-DK" dirty="0" smtClean="0"/>
              <a:t>Mellem </a:t>
            </a:r>
            <a:r>
              <a:rPr lang="da-DK" dirty="0"/>
              <a:t>05 og 09, </a:t>
            </a:r>
            <a:r>
              <a:rPr lang="da-DK" dirty="0" smtClean="0"/>
              <a:t>har vi </a:t>
            </a:r>
            <a:r>
              <a:rPr lang="da-DK" i="1" dirty="0" smtClean="0"/>
              <a:t>formodentlig </a:t>
            </a:r>
            <a:r>
              <a:rPr lang="da-DK" i="1" dirty="0"/>
              <a:t>en klar tendens</a:t>
            </a:r>
            <a:r>
              <a:rPr lang="da-DK" dirty="0"/>
              <a:t>, og tallet </a:t>
            </a:r>
            <a:r>
              <a:rPr lang="da-DK" dirty="0" smtClean="0"/>
              <a:t>markeres med et ’+’, </a:t>
            </a:r>
            <a:r>
              <a:rPr lang="da-DK" dirty="0"/>
              <a:t>f.eks. ’08</a:t>
            </a:r>
            <a:r>
              <a:rPr lang="da-DK" dirty="0" smtClean="0"/>
              <a:t>+’</a:t>
            </a:r>
          </a:p>
          <a:p>
            <a:pPr lvl="1"/>
            <a:r>
              <a:rPr lang="da-DK" dirty="0" smtClean="0"/>
              <a:t>Når tallet </a:t>
            </a:r>
            <a:r>
              <a:rPr lang="da-DK" dirty="0"/>
              <a:t>er over 15 bør man ikke lægge større vægt </a:t>
            </a:r>
            <a:r>
              <a:rPr lang="da-DK" dirty="0" smtClean="0"/>
              <a:t>på resultatet af hændelsen</a:t>
            </a:r>
            <a:endParaRPr lang="da-DK" dirty="0"/>
          </a:p>
        </p:txBody>
      </p:sp>
      <p:sp>
        <p:nvSpPr>
          <p:cNvPr id="7" name="Rectangle 2"/>
          <p:cNvSpPr txBox="1">
            <a:spLocks noChangeArrowheads="1"/>
          </p:cNvSpPr>
          <p:nvPr/>
        </p:nvSpPr>
        <p:spPr>
          <a:xfrm>
            <a:off x="4283968" y="269776"/>
            <a:ext cx="4860032" cy="638944"/>
          </a:xfrm>
          <a:prstGeom prst="rect">
            <a:avLst/>
          </a:prstGeom>
        </p:spPr>
        <p:txBody>
          <a:bodyPr/>
          <a:lstStyle>
            <a:lvl1pPr algn="ctr" defTabSz="457200" rtl="0" fontAlgn="base">
              <a:spcBef>
                <a:spcPct val="0"/>
              </a:spcBef>
              <a:spcAft>
                <a:spcPct val="0"/>
              </a:spcAft>
              <a:defRPr sz="3000" kern="1200">
                <a:solidFill>
                  <a:schemeClr val="tx1"/>
                </a:solidFill>
                <a:latin typeface="Arial" pitchFamily="34" charset="0"/>
                <a:ea typeface="+mj-ea"/>
                <a:cs typeface="Arial" pitchFamily="34" charset="0"/>
              </a:defRPr>
            </a:lvl1pPr>
            <a:lvl2pPr algn="ctr" defTabSz="457200" rtl="0" fontAlgn="base">
              <a:spcBef>
                <a:spcPct val="0"/>
              </a:spcBef>
              <a:spcAft>
                <a:spcPct val="0"/>
              </a:spcAft>
              <a:defRPr sz="3000">
                <a:solidFill>
                  <a:schemeClr val="tx1"/>
                </a:solidFill>
                <a:latin typeface="Arial" charset="0"/>
                <a:cs typeface="Arial" charset="0"/>
              </a:defRPr>
            </a:lvl2pPr>
            <a:lvl3pPr algn="ctr" defTabSz="457200" rtl="0" fontAlgn="base">
              <a:spcBef>
                <a:spcPct val="0"/>
              </a:spcBef>
              <a:spcAft>
                <a:spcPct val="0"/>
              </a:spcAft>
              <a:defRPr sz="3000">
                <a:solidFill>
                  <a:schemeClr val="tx1"/>
                </a:solidFill>
                <a:latin typeface="Arial" charset="0"/>
                <a:cs typeface="Arial" charset="0"/>
              </a:defRPr>
            </a:lvl3pPr>
            <a:lvl4pPr algn="ctr" defTabSz="457200" rtl="0" fontAlgn="base">
              <a:spcBef>
                <a:spcPct val="0"/>
              </a:spcBef>
              <a:spcAft>
                <a:spcPct val="0"/>
              </a:spcAft>
              <a:defRPr sz="3000">
                <a:solidFill>
                  <a:schemeClr val="tx1"/>
                </a:solidFill>
                <a:latin typeface="Arial" charset="0"/>
                <a:cs typeface="Arial" charset="0"/>
              </a:defRPr>
            </a:lvl4pPr>
            <a:lvl5pPr algn="ctr" defTabSz="457200" rtl="0" fontAlgn="base">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pPr algn="r"/>
            <a:r>
              <a:rPr lang="da-DK" sz="1800" i="1" dirty="0" smtClean="0"/>
              <a:t>Prioritering af indsats på bedriften</a:t>
            </a:r>
          </a:p>
        </p:txBody>
      </p:sp>
    </p:spTree>
    <p:extLst>
      <p:ext uri="{BB962C8B-B14F-4D97-AF65-F5344CB8AC3E}">
        <p14:creationId xmlns:p14="http://schemas.microsoft.com/office/powerpoint/2010/main" val="3556673722"/>
      </p:ext>
    </p:extLst>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0" y="581742"/>
            <a:ext cx="7200400" cy="1143000"/>
          </a:xfrm>
        </p:spPr>
        <p:txBody>
          <a:bodyPr/>
          <a:lstStyle/>
          <a:p>
            <a:r>
              <a:rPr lang="da-DK" dirty="0" err="1" smtClean="0"/>
              <a:t>ReproAnalyse</a:t>
            </a:r>
            <a:endParaRPr lang="da-DK" dirty="0"/>
          </a:p>
        </p:txBody>
      </p:sp>
      <p:pic>
        <p:nvPicPr>
          <p:cNvPr id="716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r="13406"/>
          <a:stretch/>
        </p:blipFill>
        <p:spPr bwMode="auto">
          <a:xfrm>
            <a:off x="323528" y="1805878"/>
            <a:ext cx="7848872" cy="500749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7" name="Gruppe 16"/>
          <p:cNvGrpSpPr/>
          <p:nvPr/>
        </p:nvGrpSpPr>
        <p:grpSpPr>
          <a:xfrm>
            <a:off x="3563889" y="921494"/>
            <a:ext cx="5518695" cy="3672408"/>
            <a:chOff x="3707906" y="921494"/>
            <a:chExt cx="5518695" cy="3672408"/>
          </a:xfrm>
        </p:grpSpPr>
        <p:cxnSp>
          <p:nvCxnSpPr>
            <p:cNvPr id="9" name="Lige pilforbindelse 8"/>
            <p:cNvCxnSpPr/>
            <p:nvPr/>
          </p:nvCxnSpPr>
          <p:spPr>
            <a:xfrm flipH="1">
              <a:off x="3707906" y="1752491"/>
              <a:ext cx="2736303" cy="2841411"/>
            </a:xfrm>
            <a:prstGeom prst="straightConnector1">
              <a:avLst/>
            </a:prstGeom>
            <a:ln w="31750">
              <a:solidFill>
                <a:srgbClr val="0070C0"/>
              </a:solidFill>
              <a:tailEnd type="arrow"/>
            </a:ln>
          </p:spPr>
          <p:style>
            <a:lnRef idx="2">
              <a:schemeClr val="accent1"/>
            </a:lnRef>
            <a:fillRef idx="0">
              <a:schemeClr val="accent1"/>
            </a:fillRef>
            <a:effectRef idx="1">
              <a:schemeClr val="accent1"/>
            </a:effectRef>
            <a:fontRef idx="minor">
              <a:schemeClr val="tx1"/>
            </a:fontRef>
          </p:style>
        </p:cxnSp>
        <p:sp>
          <p:nvSpPr>
            <p:cNvPr id="12" name="Tekstboks 11"/>
            <p:cNvSpPr txBox="1"/>
            <p:nvPr/>
          </p:nvSpPr>
          <p:spPr>
            <a:xfrm>
              <a:off x="4139952" y="921494"/>
              <a:ext cx="5086649" cy="830997"/>
            </a:xfrm>
            <a:prstGeom prst="rect">
              <a:avLst/>
            </a:prstGeom>
            <a:noFill/>
            <a:ln w="31750">
              <a:solidFill>
                <a:srgbClr val="0070C0"/>
              </a:solidFill>
            </a:ln>
          </p:spPr>
          <p:txBody>
            <a:bodyPr wrap="none" rtlCol="0">
              <a:spAutoFit/>
            </a:bodyPr>
            <a:lstStyle/>
            <a:p>
              <a:r>
                <a:rPr lang="da-DK" sz="1600" dirty="0">
                  <a:solidFill>
                    <a:srgbClr val="0070C0"/>
                  </a:solidFill>
                </a:rPr>
                <a:t>I alt 13 1.kalvskøer  (≈ 21,7 </a:t>
              </a:r>
              <a:r>
                <a:rPr lang="da-DK" sz="1600" dirty="0" smtClean="0">
                  <a:solidFill>
                    <a:srgbClr val="0070C0"/>
                  </a:solidFill>
                </a:rPr>
                <a:t>% af køer der har data),</a:t>
              </a:r>
            </a:p>
            <a:p>
              <a:r>
                <a:rPr lang="da-DK" sz="1600" dirty="0" smtClean="0">
                  <a:solidFill>
                    <a:srgbClr val="0070C0"/>
                  </a:solidFill>
                </a:rPr>
                <a:t>som </a:t>
              </a:r>
              <a:r>
                <a:rPr lang="da-DK" sz="1600" dirty="0">
                  <a:solidFill>
                    <a:srgbClr val="0070C0"/>
                  </a:solidFill>
                </a:rPr>
                <a:t>har </a:t>
              </a:r>
              <a:r>
                <a:rPr lang="da-DK" sz="1600" dirty="0" smtClean="0">
                  <a:solidFill>
                    <a:srgbClr val="0070C0"/>
                  </a:solidFill>
                </a:rPr>
                <a:t>et celletal </a:t>
              </a:r>
              <a:r>
                <a:rPr lang="da-DK" sz="1600" dirty="0">
                  <a:solidFill>
                    <a:srgbClr val="0070C0"/>
                  </a:solidFill>
                </a:rPr>
                <a:t>&gt; </a:t>
              </a:r>
              <a:r>
                <a:rPr lang="da-DK" sz="1600" dirty="0" smtClean="0">
                  <a:solidFill>
                    <a:srgbClr val="0070C0"/>
                  </a:solidFill>
                </a:rPr>
                <a:t>200.000 ved </a:t>
              </a:r>
              <a:r>
                <a:rPr lang="da-DK" sz="1600" dirty="0">
                  <a:solidFill>
                    <a:srgbClr val="0070C0"/>
                  </a:solidFill>
                </a:rPr>
                <a:t>1. </a:t>
              </a:r>
              <a:r>
                <a:rPr lang="da-DK" sz="1600" dirty="0" err="1">
                  <a:solidFill>
                    <a:srgbClr val="0070C0"/>
                  </a:solidFill>
                </a:rPr>
                <a:t>kontrollering</a:t>
              </a:r>
              <a:r>
                <a:rPr lang="da-DK" sz="1600" dirty="0">
                  <a:solidFill>
                    <a:srgbClr val="0070C0"/>
                  </a:solidFill>
                </a:rPr>
                <a:t> </a:t>
              </a:r>
              <a:r>
                <a:rPr lang="da-DK" sz="1600" dirty="0" smtClean="0">
                  <a:solidFill>
                    <a:srgbClr val="0070C0"/>
                  </a:solidFill>
                </a:rPr>
                <a:t>efter</a:t>
              </a:r>
            </a:p>
            <a:p>
              <a:r>
                <a:rPr lang="da-DK" sz="1600" dirty="0" smtClean="0">
                  <a:solidFill>
                    <a:srgbClr val="0070C0"/>
                  </a:solidFill>
                </a:rPr>
                <a:t>kælvning </a:t>
              </a:r>
              <a:r>
                <a:rPr lang="da-DK" sz="1600" dirty="0">
                  <a:solidFill>
                    <a:srgbClr val="0070C0"/>
                  </a:solidFill>
                </a:rPr>
                <a:t>(forudsat 15-60 dage efter </a:t>
              </a:r>
              <a:r>
                <a:rPr lang="da-DK" sz="1600" dirty="0" err="1">
                  <a:solidFill>
                    <a:srgbClr val="0070C0"/>
                  </a:solidFill>
                </a:rPr>
                <a:t>klv</a:t>
              </a:r>
              <a:r>
                <a:rPr lang="da-DK" sz="1600" dirty="0" smtClean="0">
                  <a:solidFill>
                    <a:srgbClr val="0070C0"/>
                  </a:solidFill>
                </a:rPr>
                <a:t>.)</a:t>
              </a:r>
              <a:endParaRPr lang="da-DK" sz="1600" dirty="0">
                <a:solidFill>
                  <a:srgbClr val="0070C0"/>
                </a:solidFill>
              </a:endParaRPr>
            </a:p>
          </p:txBody>
        </p:sp>
        <p:cxnSp>
          <p:nvCxnSpPr>
            <p:cNvPr id="16" name="Lige pilforbindelse 15"/>
            <p:cNvCxnSpPr/>
            <p:nvPr/>
          </p:nvCxnSpPr>
          <p:spPr>
            <a:xfrm>
              <a:off x="3995937" y="4309627"/>
              <a:ext cx="288032" cy="284275"/>
            </a:xfrm>
            <a:prstGeom prst="straightConnector1">
              <a:avLst/>
            </a:prstGeom>
            <a:ln>
              <a:solidFill>
                <a:srgbClr val="0070C0"/>
              </a:solidFill>
              <a:tailEnd type="arrow"/>
            </a:ln>
          </p:spPr>
          <p:style>
            <a:lnRef idx="2">
              <a:schemeClr val="accent1"/>
            </a:lnRef>
            <a:fillRef idx="0">
              <a:schemeClr val="accent1"/>
            </a:fillRef>
            <a:effectRef idx="1">
              <a:schemeClr val="accent1"/>
            </a:effectRef>
            <a:fontRef idx="minor">
              <a:schemeClr val="tx1"/>
            </a:fontRef>
          </p:style>
        </p:cxnSp>
      </p:grpSp>
      <p:grpSp>
        <p:nvGrpSpPr>
          <p:cNvPr id="31" name="Gruppe 30"/>
          <p:cNvGrpSpPr/>
          <p:nvPr/>
        </p:nvGrpSpPr>
        <p:grpSpPr>
          <a:xfrm>
            <a:off x="3995936" y="908720"/>
            <a:ext cx="5086648" cy="3685182"/>
            <a:chOff x="3995936" y="908720"/>
            <a:chExt cx="5086648" cy="3685182"/>
          </a:xfrm>
        </p:grpSpPr>
        <p:sp>
          <p:nvSpPr>
            <p:cNvPr id="18" name="Rektangel 17"/>
            <p:cNvSpPr/>
            <p:nvPr/>
          </p:nvSpPr>
          <p:spPr>
            <a:xfrm>
              <a:off x="3995936" y="908720"/>
              <a:ext cx="5086648" cy="830997"/>
            </a:xfrm>
            <a:prstGeom prst="rect">
              <a:avLst/>
            </a:prstGeom>
            <a:solidFill>
              <a:schemeClr val="bg1"/>
            </a:solidFill>
            <a:ln w="317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r>
                <a:rPr lang="da-DK" sz="1400" dirty="0" smtClean="0">
                  <a:solidFill>
                    <a:srgbClr val="FF0000"/>
                  </a:solidFill>
                </a:rPr>
                <a:t>Hvor meget risikoen stiger i procentpoint</a:t>
              </a:r>
              <a:r>
                <a:rPr lang="da-DK" sz="1400" dirty="0">
                  <a:solidFill>
                    <a:srgbClr val="FF0000"/>
                  </a:solidFill>
                </a:rPr>
                <a:t>, </a:t>
              </a:r>
              <a:r>
                <a:rPr lang="da-DK" sz="1400" dirty="0" smtClean="0">
                  <a:solidFill>
                    <a:srgbClr val="FF0000"/>
                  </a:solidFill>
                </a:rPr>
                <a:t>når </a:t>
              </a:r>
              <a:r>
                <a:rPr lang="da-DK" sz="1400" dirty="0">
                  <a:solidFill>
                    <a:srgbClr val="FF0000"/>
                  </a:solidFill>
                </a:rPr>
                <a:t>vi sammenligner en ko der har hændelsen, med en ko, der ikke har hændelsen. Under forudsætning af, at ’alt andet er lige</a:t>
              </a:r>
              <a:r>
                <a:rPr lang="da-DK" sz="1400" dirty="0" smtClean="0">
                  <a:solidFill>
                    <a:srgbClr val="FF0000"/>
                  </a:solidFill>
                </a:rPr>
                <a:t>’. Analysen viser ‘signifikant’</a:t>
              </a:r>
              <a:endParaRPr lang="da-DK" sz="1400" dirty="0">
                <a:solidFill>
                  <a:srgbClr val="FF0000"/>
                </a:solidFill>
              </a:endParaRPr>
            </a:p>
          </p:txBody>
        </p:sp>
        <p:cxnSp>
          <p:nvCxnSpPr>
            <p:cNvPr id="20" name="Lige pilforbindelse 19"/>
            <p:cNvCxnSpPr/>
            <p:nvPr/>
          </p:nvCxnSpPr>
          <p:spPr>
            <a:xfrm flipH="1">
              <a:off x="5076056" y="1752491"/>
              <a:ext cx="1656184" cy="2841411"/>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29" name="Lige pilforbindelse 28"/>
            <p:cNvCxnSpPr/>
            <p:nvPr/>
          </p:nvCxnSpPr>
          <p:spPr>
            <a:xfrm>
              <a:off x="5292080" y="4221088"/>
              <a:ext cx="288032" cy="372814"/>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7168" name="Gruppe 7167"/>
          <p:cNvGrpSpPr/>
          <p:nvPr/>
        </p:nvGrpSpPr>
        <p:grpSpPr>
          <a:xfrm>
            <a:off x="3995936" y="908720"/>
            <a:ext cx="5086648" cy="3672408"/>
            <a:chOff x="5868144" y="-302642"/>
            <a:chExt cx="5086648" cy="3672408"/>
          </a:xfrm>
        </p:grpSpPr>
        <p:cxnSp>
          <p:nvCxnSpPr>
            <p:cNvPr id="23" name="Lige pilforbindelse 22"/>
            <p:cNvCxnSpPr/>
            <p:nvPr/>
          </p:nvCxnSpPr>
          <p:spPr>
            <a:xfrm>
              <a:off x="9036496" y="581742"/>
              <a:ext cx="144016" cy="2788024"/>
            </a:xfrm>
            <a:prstGeom prst="straightConnector1">
              <a:avLst/>
            </a:prstGeom>
            <a:ln>
              <a:solidFill>
                <a:srgbClr val="00B050"/>
              </a:solidFill>
              <a:tailEnd type="arrow"/>
            </a:ln>
          </p:spPr>
          <p:style>
            <a:lnRef idx="2">
              <a:schemeClr val="accent1"/>
            </a:lnRef>
            <a:fillRef idx="0">
              <a:schemeClr val="accent1"/>
            </a:fillRef>
            <a:effectRef idx="1">
              <a:schemeClr val="accent1"/>
            </a:effectRef>
            <a:fontRef idx="minor">
              <a:schemeClr val="tx1"/>
            </a:fontRef>
          </p:style>
        </p:cxnSp>
        <p:sp>
          <p:nvSpPr>
            <p:cNvPr id="22" name="Rektangel 21"/>
            <p:cNvSpPr/>
            <p:nvPr/>
          </p:nvSpPr>
          <p:spPr>
            <a:xfrm>
              <a:off x="5868144" y="-302642"/>
              <a:ext cx="5086648" cy="830997"/>
            </a:xfrm>
            <a:prstGeom prst="rect">
              <a:avLst/>
            </a:prstGeom>
            <a:solidFill>
              <a:schemeClr val="bg1"/>
            </a:solidFill>
            <a:ln w="3175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r>
                <a:rPr lang="da-DK" sz="1400" dirty="0" smtClean="0">
                  <a:solidFill>
                    <a:srgbClr val="00B050"/>
                  </a:solidFill>
                </a:rPr>
                <a:t>Hvor meget risikoen kan reduceres i laktationsgruppen, såfremt ingen køer får hændelsen. </a:t>
              </a:r>
              <a:r>
                <a:rPr lang="da-DK" sz="1400" dirty="0">
                  <a:solidFill>
                    <a:srgbClr val="00B050"/>
                  </a:solidFill>
                </a:rPr>
                <a:t>Under forudsætning af, at ’alt andet er lige’.</a:t>
              </a:r>
            </a:p>
          </p:txBody>
        </p:sp>
      </p:grpSp>
      <p:sp>
        <p:nvSpPr>
          <p:cNvPr id="35" name="Rectangle 2"/>
          <p:cNvSpPr txBox="1">
            <a:spLocks noChangeArrowheads="1"/>
          </p:cNvSpPr>
          <p:nvPr/>
        </p:nvSpPr>
        <p:spPr>
          <a:xfrm>
            <a:off x="4283968" y="269776"/>
            <a:ext cx="4860032" cy="638944"/>
          </a:xfrm>
          <a:prstGeom prst="rect">
            <a:avLst/>
          </a:prstGeom>
        </p:spPr>
        <p:txBody>
          <a:bodyPr/>
          <a:lstStyle>
            <a:lvl1pPr algn="ctr" defTabSz="457200" rtl="0" fontAlgn="base">
              <a:spcBef>
                <a:spcPct val="0"/>
              </a:spcBef>
              <a:spcAft>
                <a:spcPct val="0"/>
              </a:spcAft>
              <a:defRPr sz="3000" kern="1200">
                <a:solidFill>
                  <a:schemeClr val="tx1"/>
                </a:solidFill>
                <a:latin typeface="Arial" pitchFamily="34" charset="0"/>
                <a:ea typeface="+mj-ea"/>
                <a:cs typeface="Arial" pitchFamily="34" charset="0"/>
              </a:defRPr>
            </a:lvl1pPr>
            <a:lvl2pPr algn="ctr" defTabSz="457200" rtl="0" fontAlgn="base">
              <a:spcBef>
                <a:spcPct val="0"/>
              </a:spcBef>
              <a:spcAft>
                <a:spcPct val="0"/>
              </a:spcAft>
              <a:defRPr sz="3000">
                <a:solidFill>
                  <a:schemeClr val="tx1"/>
                </a:solidFill>
                <a:latin typeface="Arial" charset="0"/>
                <a:cs typeface="Arial" charset="0"/>
              </a:defRPr>
            </a:lvl2pPr>
            <a:lvl3pPr algn="ctr" defTabSz="457200" rtl="0" fontAlgn="base">
              <a:spcBef>
                <a:spcPct val="0"/>
              </a:spcBef>
              <a:spcAft>
                <a:spcPct val="0"/>
              </a:spcAft>
              <a:defRPr sz="3000">
                <a:solidFill>
                  <a:schemeClr val="tx1"/>
                </a:solidFill>
                <a:latin typeface="Arial" charset="0"/>
                <a:cs typeface="Arial" charset="0"/>
              </a:defRPr>
            </a:lvl3pPr>
            <a:lvl4pPr algn="ctr" defTabSz="457200" rtl="0" fontAlgn="base">
              <a:spcBef>
                <a:spcPct val="0"/>
              </a:spcBef>
              <a:spcAft>
                <a:spcPct val="0"/>
              </a:spcAft>
              <a:defRPr sz="3000">
                <a:solidFill>
                  <a:schemeClr val="tx1"/>
                </a:solidFill>
                <a:latin typeface="Arial" charset="0"/>
                <a:cs typeface="Arial" charset="0"/>
              </a:defRPr>
            </a:lvl4pPr>
            <a:lvl5pPr algn="ctr" defTabSz="457200" rtl="0" fontAlgn="base">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pPr algn="r"/>
            <a:r>
              <a:rPr lang="da-DK" sz="1800" i="1" dirty="0" smtClean="0"/>
              <a:t>Prioritering af indsats på bedriften</a:t>
            </a:r>
          </a:p>
        </p:txBody>
      </p:sp>
    </p:spTree>
    <p:extLst>
      <p:ext uri="{BB962C8B-B14F-4D97-AF65-F5344CB8AC3E}">
        <p14:creationId xmlns:p14="http://schemas.microsoft.com/office/powerpoint/2010/main" val="371004473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043608" y="980728"/>
            <a:ext cx="7200400" cy="1143000"/>
          </a:xfrm>
        </p:spPr>
        <p:txBody>
          <a:bodyPr/>
          <a:lstStyle/>
          <a:p>
            <a:r>
              <a:rPr lang="da-DK" dirty="0" err="1" smtClean="0"/>
              <a:t>ReproAnalyse</a:t>
            </a:r>
            <a:r>
              <a:rPr lang="da-DK" dirty="0" smtClean="0"/>
              <a:t> - status</a:t>
            </a:r>
            <a:endParaRPr lang="da-DK" dirty="0"/>
          </a:p>
        </p:txBody>
      </p:sp>
      <p:sp>
        <p:nvSpPr>
          <p:cNvPr id="3" name="Pladsholder til indhold 2"/>
          <p:cNvSpPr>
            <a:spLocks noGrp="1"/>
          </p:cNvSpPr>
          <p:nvPr>
            <p:ph idx="1"/>
          </p:nvPr>
        </p:nvSpPr>
        <p:spPr>
          <a:xfrm>
            <a:off x="1043608" y="2123728"/>
            <a:ext cx="7776864" cy="4257600"/>
          </a:xfrm>
        </p:spPr>
        <p:txBody>
          <a:bodyPr/>
          <a:lstStyle/>
          <a:p>
            <a:r>
              <a:rPr lang="da-DK" dirty="0" smtClean="0"/>
              <a:t>Udpegning (i 2012) af</a:t>
            </a:r>
          </a:p>
          <a:p>
            <a:pPr lvl="1"/>
            <a:r>
              <a:rPr lang="da-DK" dirty="0" smtClean="0"/>
              <a:t>Indsatsområder (responsvariable)</a:t>
            </a:r>
          </a:p>
          <a:p>
            <a:pPr lvl="1"/>
            <a:r>
              <a:rPr lang="da-DK" dirty="0" smtClean="0"/>
              <a:t>Hændelser (forklarende variable)</a:t>
            </a:r>
          </a:p>
          <a:p>
            <a:r>
              <a:rPr lang="da-DK" dirty="0" smtClean="0"/>
              <a:t>Prototype afprøvet i 20 besætninger (2012)</a:t>
            </a:r>
          </a:p>
          <a:p>
            <a:r>
              <a:rPr lang="da-DK" dirty="0" smtClean="0"/>
              <a:t>Opsamling på løse ender fra 2012 (1. kvartal 2013)</a:t>
            </a:r>
          </a:p>
          <a:p>
            <a:r>
              <a:rPr lang="da-DK" dirty="0" smtClean="0"/>
              <a:t>Intern test af samtlige variable (2. kvartal 2013)</a:t>
            </a:r>
          </a:p>
          <a:p>
            <a:r>
              <a:rPr lang="da-DK" dirty="0" smtClean="0"/>
              <a:t>Programmering af </a:t>
            </a:r>
            <a:r>
              <a:rPr lang="da-DK" dirty="0" err="1" smtClean="0"/>
              <a:t>ReproAnalyse</a:t>
            </a:r>
            <a:r>
              <a:rPr lang="da-DK" dirty="0" smtClean="0"/>
              <a:t> (3. kvartal 2013)</a:t>
            </a:r>
          </a:p>
          <a:p>
            <a:r>
              <a:rPr lang="da-DK" dirty="0" smtClean="0"/>
              <a:t>Test af produktionsversion i 80 besætninger (4. kvartal 2013)</a:t>
            </a:r>
          </a:p>
          <a:p>
            <a:r>
              <a:rPr lang="da-DK" dirty="0" smtClean="0"/>
              <a:t>Generel implementering (udgangen af 2013)</a:t>
            </a:r>
          </a:p>
          <a:p>
            <a:endParaRPr lang="da-DK" dirty="0"/>
          </a:p>
        </p:txBody>
      </p:sp>
    </p:spTree>
    <p:extLst>
      <p:ext uri="{BB962C8B-B14F-4D97-AF65-F5344CB8AC3E}">
        <p14:creationId xmlns:p14="http://schemas.microsoft.com/office/powerpoint/2010/main" val="7537632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972000" y="1493912"/>
            <a:ext cx="7200400" cy="1143000"/>
          </a:xfrm>
        </p:spPr>
        <p:txBody>
          <a:bodyPr/>
          <a:lstStyle/>
          <a:p>
            <a:pPr eaLnBrk="1" hangingPunct="1"/>
            <a:r>
              <a:rPr lang="da-DK" dirty="0" smtClean="0"/>
              <a:t>Disposition</a:t>
            </a:r>
          </a:p>
        </p:txBody>
      </p:sp>
      <p:sp>
        <p:nvSpPr>
          <p:cNvPr id="3" name="Pladsholder til indhold 2"/>
          <p:cNvSpPr>
            <a:spLocks noGrp="1"/>
          </p:cNvSpPr>
          <p:nvPr>
            <p:ph idx="1"/>
          </p:nvPr>
        </p:nvSpPr>
        <p:spPr>
          <a:xfrm>
            <a:off x="972000" y="2411760"/>
            <a:ext cx="7200400" cy="2961456"/>
          </a:xfrm>
        </p:spPr>
        <p:txBody>
          <a:bodyPr/>
          <a:lstStyle/>
          <a:p>
            <a:r>
              <a:rPr lang="da-DK" dirty="0" smtClean="0"/>
              <a:t>Baggrund</a:t>
            </a:r>
          </a:p>
          <a:p>
            <a:pPr lvl="1"/>
            <a:r>
              <a:rPr lang="da-DK" dirty="0" smtClean="0"/>
              <a:t>behovet for en systematisk, analytisk og evidens-baseret tilgang</a:t>
            </a:r>
          </a:p>
          <a:p>
            <a:endParaRPr lang="da-DK" sz="1600" dirty="0" smtClean="0"/>
          </a:p>
          <a:p>
            <a:r>
              <a:rPr lang="da-DK" dirty="0" smtClean="0"/>
              <a:t>Et skridt i den rigtige retning</a:t>
            </a:r>
          </a:p>
          <a:p>
            <a:endParaRPr lang="da-DK" sz="1600" dirty="0" smtClean="0"/>
          </a:p>
          <a:p>
            <a:r>
              <a:rPr lang="da-DK" dirty="0" smtClean="0"/>
              <a:t>Prioritering af indsats på bedriften</a:t>
            </a:r>
          </a:p>
          <a:p>
            <a:pPr marL="0" indent="0">
              <a:buNone/>
            </a:pPr>
            <a:endParaRPr lang="da-DK" i="1" dirty="0"/>
          </a:p>
          <a:p>
            <a:pPr marL="0" indent="0">
              <a:buNone/>
            </a:pPr>
            <a:endParaRPr lang="da-DK" dirty="0" smtClean="0"/>
          </a:p>
        </p:txBody>
      </p:sp>
      <p:sp>
        <p:nvSpPr>
          <p:cNvPr id="2" name="Tekstboks 1"/>
          <p:cNvSpPr txBox="1"/>
          <p:nvPr/>
        </p:nvSpPr>
        <p:spPr>
          <a:xfrm>
            <a:off x="1043608" y="5397023"/>
            <a:ext cx="7362015" cy="1200329"/>
          </a:xfrm>
          <a:prstGeom prst="rect">
            <a:avLst/>
          </a:prstGeom>
          <a:noFill/>
          <a:ln>
            <a:solidFill>
              <a:schemeClr val="accent1"/>
            </a:solidFill>
          </a:ln>
        </p:spPr>
        <p:txBody>
          <a:bodyPr wrap="none" rtlCol="0">
            <a:spAutoFit/>
          </a:bodyPr>
          <a:lstStyle/>
          <a:p>
            <a:r>
              <a:rPr lang="da-DK" i="1" u="sng" dirty="0" err="1" smtClean="0"/>
              <a:t>To-årigt</a:t>
            </a:r>
            <a:r>
              <a:rPr lang="da-DK" i="1" u="sng" dirty="0" smtClean="0"/>
              <a:t> projekt</a:t>
            </a:r>
          </a:p>
          <a:p>
            <a:r>
              <a:rPr lang="da-DK" i="1" dirty="0" smtClean="0"/>
              <a:t>Projektledelse: VFL Kvæg</a:t>
            </a:r>
          </a:p>
          <a:p>
            <a:r>
              <a:rPr lang="da-DK" i="1" dirty="0" smtClean="0"/>
              <a:t>Projektgruppe: VFL Kvæg, Viking, AU (Søren Østergaard)</a:t>
            </a:r>
          </a:p>
          <a:p>
            <a:r>
              <a:rPr lang="da-DK" i="1" dirty="0" smtClean="0"/>
              <a:t>Følgegruppe: Viking, DLBR Kvægkonsulenter, Praktiserende dyrlæger</a:t>
            </a:r>
            <a:endParaRPr lang="da-DK" i="1" dirty="0"/>
          </a:p>
        </p:txBody>
      </p:sp>
    </p:spTree>
    <p:extLst>
      <p:ext uri="{BB962C8B-B14F-4D97-AF65-F5344CB8AC3E}">
        <p14:creationId xmlns:p14="http://schemas.microsoft.com/office/powerpoint/2010/main" val="23079583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2564904"/>
            <a:ext cx="3607196" cy="1143000"/>
          </a:xfrm>
        </p:spPr>
        <p:txBody>
          <a:bodyPr/>
          <a:lstStyle/>
          <a:p>
            <a:r>
              <a:rPr lang="da-DK" dirty="0" smtClean="0"/>
              <a:t>Tak for</a:t>
            </a:r>
            <a:br>
              <a:rPr lang="da-DK" dirty="0" smtClean="0"/>
            </a:br>
            <a:r>
              <a:rPr lang="da-DK" dirty="0" smtClean="0"/>
              <a:t>opmærksomheden</a:t>
            </a:r>
            <a:endParaRPr lang="da-DK" dirty="0"/>
          </a:p>
        </p:txBody>
      </p:sp>
      <p:grpSp>
        <p:nvGrpSpPr>
          <p:cNvPr id="10" name="Gruppe 9"/>
          <p:cNvGrpSpPr/>
          <p:nvPr/>
        </p:nvGrpSpPr>
        <p:grpSpPr>
          <a:xfrm>
            <a:off x="3920380" y="548680"/>
            <a:ext cx="5184576" cy="6302221"/>
            <a:chOff x="3707904" y="548680"/>
            <a:chExt cx="5184576" cy="6302221"/>
          </a:xfrm>
        </p:grpSpPr>
        <p:pic>
          <p:nvPicPr>
            <p:cNvPr id="8" name="Billede 7"/>
            <p:cNvPicPr>
              <a:picLocks noChangeAspect="1"/>
            </p:cNvPicPr>
            <p:nvPr/>
          </p:nvPicPr>
          <p:blipFill rotWithShape="1">
            <a:blip r:embed="rId2">
              <a:extLst>
                <a:ext uri="{28A0092B-C50C-407E-A947-70E740481C1C}">
                  <a14:useLocalDpi xmlns:a14="http://schemas.microsoft.com/office/drawing/2010/main" val="0"/>
                </a:ext>
              </a:extLst>
            </a:blip>
            <a:srcRect l="4242" r="2708" b="8195"/>
            <a:stretch/>
          </p:blipFill>
          <p:spPr>
            <a:xfrm>
              <a:off x="3711452" y="548680"/>
              <a:ext cx="5180012" cy="6296025"/>
            </a:xfrm>
            <a:prstGeom prst="rect">
              <a:avLst/>
            </a:prstGeom>
          </p:spPr>
        </p:pic>
        <p:sp>
          <p:nvSpPr>
            <p:cNvPr id="9" name="Tekstboks 8"/>
            <p:cNvSpPr txBox="1"/>
            <p:nvPr/>
          </p:nvSpPr>
          <p:spPr>
            <a:xfrm>
              <a:off x="3707904" y="6204570"/>
              <a:ext cx="5184576" cy="646331"/>
            </a:xfrm>
            <a:prstGeom prst="rect">
              <a:avLst/>
            </a:prstGeom>
            <a:solidFill>
              <a:schemeClr val="bg1"/>
            </a:solidFill>
          </p:spPr>
          <p:txBody>
            <a:bodyPr wrap="square" rtlCol="0">
              <a:spAutoFit/>
            </a:bodyPr>
            <a:lstStyle/>
            <a:p>
              <a:r>
                <a:rPr lang="da-DK" dirty="0" smtClean="0"/>
                <a:t>	-”Skal vi ikke prøve med dem her – når</a:t>
              </a:r>
            </a:p>
            <a:p>
              <a:r>
                <a:rPr lang="da-DK" dirty="0"/>
                <a:t>	</a:t>
              </a:r>
              <a:r>
                <a:rPr lang="da-DK" dirty="0" smtClean="0"/>
                <a:t>vi nu alligel har dem liggende”</a:t>
              </a:r>
              <a:endParaRPr lang="da-DK" dirty="0"/>
            </a:p>
          </p:txBody>
        </p:sp>
      </p:grpSp>
    </p:spTree>
    <p:extLst>
      <p:ext uri="{BB962C8B-B14F-4D97-AF65-F5344CB8AC3E}">
        <p14:creationId xmlns:p14="http://schemas.microsoft.com/office/powerpoint/2010/main" val="1600787677"/>
      </p:ext>
    </p:extLst>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79512" y="764704"/>
            <a:ext cx="6552728" cy="1143000"/>
          </a:xfrm>
        </p:spPr>
        <p:txBody>
          <a:bodyPr/>
          <a:lstStyle/>
          <a:p>
            <a:pPr algn="l" eaLnBrk="1" hangingPunct="1"/>
            <a:r>
              <a:rPr lang="da-DK" b="1" dirty="0" smtClean="0"/>
              <a:t>Ernæringsmæssige faktorer</a:t>
            </a:r>
          </a:p>
        </p:txBody>
      </p:sp>
      <p:sp>
        <p:nvSpPr>
          <p:cNvPr id="19459" name="Text Box 3"/>
          <p:cNvSpPr txBox="1">
            <a:spLocks noChangeArrowheads="1"/>
          </p:cNvSpPr>
          <p:nvPr/>
        </p:nvSpPr>
        <p:spPr bwMode="auto">
          <a:xfrm>
            <a:off x="4787900" y="2348880"/>
            <a:ext cx="4176713" cy="3381375"/>
          </a:xfrm>
          <a:prstGeom prst="rect">
            <a:avLst/>
          </a:prstGeom>
          <a:solidFill>
            <a:srgbClr val="DDDDDD"/>
          </a:solidFill>
          <a:ln w="9525">
            <a:noFill/>
            <a:miter lim="800000"/>
            <a:headEnd/>
            <a:tailEnd/>
          </a:ln>
        </p:spPr>
        <p:txBody>
          <a:bodyPr>
            <a:spAutoFit/>
          </a:bodyPr>
          <a:lstStyle/>
          <a:p>
            <a:r>
              <a:rPr lang="da-DK" sz="2700" dirty="0">
                <a:solidFill>
                  <a:srgbClr val="095BA6"/>
                </a:solidFill>
              </a:rPr>
              <a:t>Follikeludvikling og brunst</a:t>
            </a:r>
          </a:p>
          <a:p>
            <a:endParaRPr lang="da-DK" sz="2700" dirty="0">
              <a:solidFill>
                <a:srgbClr val="095BA6"/>
              </a:solidFill>
            </a:endParaRPr>
          </a:p>
          <a:p>
            <a:r>
              <a:rPr lang="da-DK" sz="2700" dirty="0">
                <a:solidFill>
                  <a:srgbClr val="095BA6"/>
                </a:solidFill>
              </a:rPr>
              <a:t>Befrugtning</a:t>
            </a:r>
          </a:p>
          <a:p>
            <a:endParaRPr lang="da-DK" sz="2700" dirty="0">
              <a:solidFill>
                <a:srgbClr val="095BA6"/>
              </a:solidFill>
            </a:endParaRPr>
          </a:p>
          <a:p>
            <a:r>
              <a:rPr lang="da-DK" sz="2700" dirty="0">
                <a:solidFill>
                  <a:srgbClr val="095BA6"/>
                </a:solidFill>
              </a:rPr>
              <a:t>Fosterudvikling /</a:t>
            </a:r>
          </a:p>
          <a:p>
            <a:r>
              <a:rPr lang="da-DK" sz="2700" dirty="0">
                <a:solidFill>
                  <a:srgbClr val="095BA6"/>
                </a:solidFill>
              </a:rPr>
              <a:t>tab af drægtighed</a:t>
            </a:r>
          </a:p>
          <a:p>
            <a:endParaRPr lang="da-DK" sz="2700" dirty="0">
              <a:solidFill>
                <a:srgbClr val="095BA6"/>
              </a:solidFill>
            </a:endParaRPr>
          </a:p>
          <a:p>
            <a:r>
              <a:rPr lang="da-DK" sz="2700" dirty="0">
                <a:solidFill>
                  <a:srgbClr val="095BA6"/>
                </a:solidFill>
              </a:rPr>
              <a:t>Kælvning</a:t>
            </a:r>
            <a:endParaRPr lang="da-DK" sz="2700" dirty="0">
              <a:solidFill>
                <a:prstClr val="black"/>
              </a:solidFill>
            </a:endParaRPr>
          </a:p>
        </p:txBody>
      </p:sp>
      <p:sp>
        <p:nvSpPr>
          <p:cNvPr id="19460" name="Text Box 4"/>
          <p:cNvSpPr txBox="1">
            <a:spLocks noChangeArrowheads="1"/>
          </p:cNvSpPr>
          <p:nvPr/>
        </p:nvSpPr>
        <p:spPr bwMode="auto">
          <a:xfrm>
            <a:off x="179388" y="2564780"/>
            <a:ext cx="3816350" cy="2973387"/>
          </a:xfrm>
          <a:prstGeom prst="rect">
            <a:avLst/>
          </a:prstGeom>
          <a:solidFill>
            <a:srgbClr val="DDDDDD"/>
          </a:solidFill>
          <a:ln w="9525">
            <a:noFill/>
            <a:miter lim="800000"/>
            <a:headEnd/>
            <a:tailEnd/>
          </a:ln>
        </p:spPr>
        <p:txBody>
          <a:bodyPr>
            <a:spAutoFit/>
          </a:bodyPr>
          <a:lstStyle/>
          <a:p>
            <a:pPr>
              <a:spcBef>
                <a:spcPct val="50000"/>
              </a:spcBef>
            </a:pPr>
            <a:r>
              <a:rPr lang="da-DK" sz="2700" dirty="0">
                <a:solidFill>
                  <a:prstClr val="black"/>
                </a:solidFill>
              </a:rPr>
              <a:t>Energibalance og huld</a:t>
            </a:r>
          </a:p>
          <a:p>
            <a:pPr>
              <a:spcBef>
                <a:spcPct val="50000"/>
              </a:spcBef>
            </a:pPr>
            <a:r>
              <a:rPr lang="da-DK" sz="2700" dirty="0">
                <a:solidFill>
                  <a:prstClr val="black"/>
                </a:solidFill>
              </a:rPr>
              <a:t>Foderoptagelse</a:t>
            </a:r>
          </a:p>
          <a:p>
            <a:pPr>
              <a:spcBef>
                <a:spcPct val="50000"/>
              </a:spcBef>
            </a:pPr>
            <a:r>
              <a:rPr lang="da-DK" sz="2700" dirty="0">
                <a:solidFill>
                  <a:prstClr val="black"/>
                </a:solidFill>
              </a:rPr>
              <a:t>Protein</a:t>
            </a:r>
          </a:p>
          <a:p>
            <a:pPr>
              <a:spcBef>
                <a:spcPct val="50000"/>
              </a:spcBef>
            </a:pPr>
            <a:r>
              <a:rPr lang="da-DK" sz="2700" dirty="0">
                <a:solidFill>
                  <a:prstClr val="black"/>
                </a:solidFill>
              </a:rPr>
              <a:t>Fedtsyrer</a:t>
            </a:r>
          </a:p>
          <a:p>
            <a:pPr>
              <a:spcBef>
                <a:spcPct val="50000"/>
              </a:spcBef>
            </a:pPr>
            <a:r>
              <a:rPr lang="da-DK" sz="2700" dirty="0">
                <a:solidFill>
                  <a:prstClr val="black"/>
                </a:solidFill>
              </a:rPr>
              <a:t>Vitaminer og mineraler</a:t>
            </a:r>
          </a:p>
        </p:txBody>
      </p:sp>
      <p:cxnSp>
        <p:nvCxnSpPr>
          <p:cNvPr id="40965" name="AutoShape 5"/>
          <p:cNvCxnSpPr>
            <a:cxnSpLocks noChangeShapeType="1"/>
            <a:stCxn id="19459" idx="3"/>
            <a:endCxn id="19459" idx="3"/>
          </p:cNvCxnSpPr>
          <p:nvPr/>
        </p:nvCxnSpPr>
        <p:spPr bwMode="auto">
          <a:xfrm>
            <a:off x="8964613" y="4039567"/>
            <a:ext cx="0" cy="0"/>
          </a:xfrm>
          <a:prstGeom prst="straightConnector1">
            <a:avLst/>
          </a:prstGeom>
          <a:noFill/>
          <a:ln w="9525">
            <a:noFill/>
            <a:round/>
            <a:headEnd/>
            <a:tailEnd/>
          </a:ln>
        </p:spPr>
      </p:cxnSp>
      <p:sp>
        <p:nvSpPr>
          <p:cNvPr id="40966" name="Line 6"/>
          <p:cNvSpPr>
            <a:spLocks noChangeShapeType="1"/>
          </p:cNvSpPr>
          <p:nvPr/>
        </p:nvSpPr>
        <p:spPr bwMode="auto">
          <a:xfrm>
            <a:off x="2700338" y="3428380"/>
            <a:ext cx="2087562" cy="0"/>
          </a:xfrm>
          <a:prstGeom prst="line">
            <a:avLst/>
          </a:prstGeom>
          <a:noFill/>
          <a:ln w="9525">
            <a:noFill/>
            <a:round/>
            <a:headEnd/>
            <a:tailEnd type="triangle" w="med" len="med"/>
          </a:ln>
        </p:spPr>
        <p:txBody>
          <a:bodyPr/>
          <a:lstStyle/>
          <a:p>
            <a:endParaRPr lang="da-DK">
              <a:solidFill>
                <a:prstClr val="black"/>
              </a:solidFill>
            </a:endParaRPr>
          </a:p>
        </p:txBody>
      </p:sp>
      <p:grpSp>
        <p:nvGrpSpPr>
          <p:cNvPr id="2" name="Group 7"/>
          <p:cNvGrpSpPr>
            <a:grpSpLocks/>
          </p:cNvGrpSpPr>
          <p:nvPr/>
        </p:nvGrpSpPr>
        <p:grpSpPr bwMode="auto">
          <a:xfrm>
            <a:off x="1403350" y="2564780"/>
            <a:ext cx="3670300" cy="2952750"/>
            <a:chOff x="884" y="1389"/>
            <a:chExt cx="2312" cy="1860"/>
          </a:xfrm>
        </p:grpSpPr>
        <p:sp>
          <p:nvSpPr>
            <p:cNvPr id="40968" name="Line 8"/>
            <p:cNvSpPr>
              <a:spLocks noChangeShapeType="1"/>
            </p:cNvSpPr>
            <p:nvPr/>
          </p:nvSpPr>
          <p:spPr bwMode="auto">
            <a:xfrm flipV="1">
              <a:off x="2336" y="1389"/>
              <a:ext cx="725" cy="136"/>
            </a:xfrm>
            <a:prstGeom prst="line">
              <a:avLst/>
            </a:prstGeom>
            <a:noFill/>
            <a:ln w="28575">
              <a:solidFill>
                <a:srgbClr val="095BA6"/>
              </a:solidFill>
              <a:round/>
              <a:headEnd/>
              <a:tailEnd type="triangle" w="med" len="med"/>
            </a:ln>
          </p:spPr>
          <p:txBody>
            <a:bodyPr/>
            <a:lstStyle/>
            <a:p>
              <a:endParaRPr lang="da-DK">
                <a:solidFill>
                  <a:prstClr val="black"/>
                </a:solidFill>
              </a:endParaRPr>
            </a:p>
          </p:txBody>
        </p:sp>
        <p:sp>
          <p:nvSpPr>
            <p:cNvPr id="40969" name="Line 9"/>
            <p:cNvSpPr>
              <a:spLocks noChangeShapeType="1"/>
            </p:cNvSpPr>
            <p:nvPr/>
          </p:nvSpPr>
          <p:spPr bwMode="auto">
            <a:xfrm>
              <a:off x="2336" y="1525"/>
              <a:ext cx="725" cy="363"/>
            </a:xfrm>
            <a:prstGeom prst="line">
              <a:avLst/>
            </a:prstGeom>
            <a:noFill/>
            <a:ln w="28575">
              <a:solidFill>
                <a:srgbClr val="095BA6"/>
              </a:solidFill>
              <a:round/>
              <a:headEnd/>
              <a:tailEnd type="triangle" w="med" len="med"/>
            </a:ln>
          </p:spPr>
          <p:txBody>
            <a:bodyPr/>
            <a:lstStyle/>
            <a:p>
              <a:endParaRPr lang="da-DK">
                <a:solidFill>
                  <a:prstClr val="black"/>
                </a:solidFill>
              </a:endParaRPr>
            </a:p>
          </p:txBody>
        </p:sp>
        <p:sp>
          <p:nvSpPr>
            <p:cNvPr id="40970" name="Line 10"/>
            <p:cNvSpPr>
              <a:spLocks noChangeShapeType="1"/>
            </p:cNvSpPr>
            <p:nvPr/>
          </p:nvSpPr>
          <p:spPr bwMode="auto">
            <a:xfrm>
              <a:off x="2381" y="1616"/>
              <a:ext cx="680" cy="771"/>
            </a:xfrm>
            <a:prstGeom prst="line">
              <a:avLst/>
            </a:prstGeom>
            <a:noFill/>
            <a:ln w="28575">
              <a:solidFill>
                <a:srgbClr val="095BA6"/>
              </a:solidFill>
              <a:round/>
              <a:headEnd/>
              <a:tailEnd type="triangle" w="med" len="med"/>
            </a:ln>
          </p:spPr>
          <p:txBody>
            <a:bodyPr/>
            <a:lstStyle/>
            <a:p>
              <a:endParaRPr lang="da-DK">
                <a:solidFill>
                  <a:prstClr val="black"/>
                </a:solidFill>
              </a:endParaRPr>
            </a:p>
          </p:txBody>
        </p:sp>
        <p:sp>
          <p:nvSpPr>
            <p:cNvPr id="40971" name="Line 11"/>
            <p:cNvSpPr>
              <a:spLocks noChangeShapeType="1"/>
            </p:cNvSpPr>
            <p:nvPr/>
          </p:nvSpPr>
          <p:spPr bwMode="auto">
            <a:xfrm>
              <a:off x="2336" y="1525"/>
              <a:ext cx="725" cy="1588"/>
            </a:xfrm>
            <a:prstGeom prst="line">
              <a:avLst/>
            </a:prstGeom>
            <a:noFill/>
            <a:ln w="28575">
              <a:solidFill>
                <a:srgbClr val="095BA6"/>
              </a:solidFill>
              <a:round/>
              <a:headEnd/>
              <a:tailEnd type="triangle" w="med" len="med"/>
            </a:ln>
          </p:spPr>
          <p:txBody>
            <a:bodyPr/>
            <a:lstStyle/>
            <a:p>
              <a:endParaRPr lang="da-DK">
                <a:solidFill>
                  <a:prstClr val="black"/>
                </a:solidFill>
              </a:endParaRPr>
            </a:p>
          </p:txBody>
        </p:sp>
        <p:sp>
          <p:nvSpPr>
            <p:cNvPr id="40972" name="Line 12"/>
            <p:cNvSpPr>
              <a:spLocks noChangeShapeType="1"/>
            </p:cNvSpPr>
            <p:nvPr/>
          </p:nvSpPr>
          <p:spPr bwMode="auto">
            <a:xfrm flipV="1">
              <a:off x="1701" y="1434"/>
              <a:ext cx="1360" cy="499"/>
            </a:xfrm>
            <a:prstGeom prst="line">
              <a:avLst/>
            </a:prstGeom>
            <a:noFill/>
            <a:ln w="28575">
              <a:solidFill>
                <a:srgbClr val="095BA6"/>
              </a:solidFill>
              <a:round/>
              <a:headEnd/>
              <a:tailEnd type="triangle" w="med" len="med"/>
            </a:ln>
          </p:spPr>
          <p:txBody>
            <a:bodyPr/>
            <a:lstStyle/>
            <a:p>
              <a:endParaRPr lang="da-DK">
                <a:solidFill>
                  <a:prstClr val="black"/>
                </a:solidFill>
              </a:endParaRPr>
            </a:p>
          </p:txBody>
        </p:sp>
        <p:sp>
          <p:nvSpPr>
            <p:cNvPr id="40973" name="Line 13"/>
            <p:cNvSpPr>
              <a:spLocks noChangeShapeType="1"/>
            </p:cNvSpPr>
            <p:nvPr/>
          </p:nvSpPr>
          <p:spPr bwMode="auto">
            <a:xfrm>
              <a:off x="1701" y="1933"/>
              <a:ext cx="1360" cy="0"/>
            </a:xfrm>
            <a:prstGeom prst="line">
              <a:avLst/>
            </a:prstGeom>
            <a:noFill/>
            <a:ln w="22225">
              <a:solidFill>
                <a:srgbClr val="095BA6"/>
              </a:solidFill>
              <a:round/>
              <a:headEnd/>
              <a:tailEnd type="triangle" w="med" len="med"/>
            </a:ln>
          </p:spPr>
          <p:txBody>
            <a:bodyPr/>
            <a:lstStyle/>
            <a:p>
              <a:endParaRPr lang="da-DK">
                <a:solidFill>
                  <a:prstClr val="black"/>
                </a:solidFill>
              </a:endParaRPr>
            </a:p>
          </p:txBody>
        </p:sp>
        <p:sp>
          <p:nvSpPr>
            <p:cNvPr id="40974" name="Line 14"/>
            <p:cNvSpPr>
              <a:spLocks noChangeShapeType="1"/>
            </p:cNvSpPr>
            <p:nvPr/>
          </p:nvSpPr>
          <p:spPr bwMode="auto">
            <a:xfrm>
              <a:off x="1701" y="1933"/>
              <a:ext cx="1360" cy="499"/>
            </a:xfrm>
            <a:prstGeom prst="line">
              <a:avLst/>
            </a:prstGeom>
            <a:noFill/>
            <a:ln w="25400">
              <a:solidFill>
                <a:srgbClr val="095BA6"/>
              </a:solidFill>
              <a:round/>
              <a:headEnd/>
              <a:tailEnd type="triangle" w="med" len="med"/>
            </a:ln>
          </p:spPr>
          <p:txBody>
            <a:bodyPr/>
            <a:lstStyle/>
            <a:p>
              <a:endParaRPr lang="da-DK">
                <a:solidFill>
                  <a:prstClr val="black"/>
                </a:solidFill>
              </a:endParaRPr>
            </a:p>
          </p:txBody>
        </p:sp>
        <p:sp>
          <p:nvSpPr>
            <p:cNvPr id="40975" name="Line 15"/>
            <p:cNvSpPr>
              <a:spLocks noChangeShapeType="1"/>
            </p:cNvSpPr>
            <p:nvPr/>
          </p:nvSpPr>
          <p:spPr bwMode="auto">
            <a:xfrm flipV="1">
              <a:off x="884" y="1525"/>
              <a:ext cx="2177" cy="816"/>
            </a:xfrm>
            <a:prstGeom prst="line">
              <a:avLst/>
            </a:prstGeom>
            <a:noFill/>
            <a:ln w="28575">
              <a:solidFill>
                <a:srgbClr val="095BA6"/>
              </a:solidFill>
              <a:round/>
              <a:headEnd/>
              <a:tailEnd type="triangle" w="med" len="med"/>
            </a:ln>
          </p:spPr>
          <p:txBody>
            <a:bodyPr/>
            <a:lstStyle/>
            <a:p>
              <a:endParaRPr lang="da-DK">
                <a:solidFill>
                  <a:prstClr val="black"/>
                </a:solidFill>
              </a:endParaRPr>
            </a:p>
          </p:txBody>
        </p:sp>
        <p:sp>
          <p:nvSpPr>
            <p:cNvPr id="40976" name="Line 16"/>
            <p:cNvSpPr>
              <a:spLocks noChangeShapeType="1"/>
            </p:cNvSpPr>
            <p:nvPr/>
          </p:nvSpPr>
          <p:spPr bwMode="auto">
            <a:xfrm flipV="1">
              <a:off x="884" y="2024"/>
              <a:ext cx="2177" cy="317"/>
            </a:xfrm>
            <a:prstGeom prst="line">
              <a:avLst/>
            </a:prstGeom>
            <a:noFill/>
            <a:ln w="22225">
              <a:solidFill>
                <a:srgbClr val="095BA6"/>
              </a:solidFill>
              <a:round/>
              <a:headEnd/>
              <a:tailEnd type="triangle" w="med" len="med"/>
            </a:ln>
          </p:spPr>
          <p:txBody>
            <a:bodyPr/>
            <a:lstStyle/>
            <a:p>
              <a:endParaRPr lang="da-DK">
                <a:solidFill>
                  <a:prstClr val="black"/>
                </a:solidFill>
              </a:endParaRPr>
            </a:p>
          </p:txBody>
        </p:sp>
        <p:sp>
          <p:nvSpPr>
            <p:cNvPr id="40977" name="Line 17"/>
            <p:cNvSpPr>
              <a:spLocks noChangeShapeType="1"/>
            </p:cNvSpPr>
            <p:nvPr/>
          </p:nvSpPr>
          <p:spPr bwMode="auto">
            <a:xfrm>
              <a:off x="884" y="2341"/>
              <a:ext cx="2177" cy="273"/>
            </a:xfrm>
            <a:prstGeom prst="line">
              <a:avLst/>
            </a:prstGeom>
            <a:noFill/>
            <a:ln w="25400">
              <a:solidFill>
                <a:srgbClr val="095BA6"/>
              </a:solidFill>
              <a:round/>
              <a:headEnd/>
              <a:tailEnd type="triangle" w="med" len="med"/>
            </a:ln>
          </p:spPr>
          <p:txBody>
            <a:bodyPr/>
            <a:lstStyle/>
            <a:p>
              <a:endParaRPr lang="da-DK">
                <a:solidFill>
                  <a:prstClr val="black"/>
                </a:solidFill>
              </a:endParaRPr>
            </a:p>
          </p:txBody>
        </p:sp>
        <p:sp>
          <p:nvSpPr>
            <p:cNvPr id="40978" name="Line 18"/>
            <p:cNvSpPr>
              <a:spLocks noChangeShapeType="1"/>
            </p:cNvSpPr>
            <p:nvPr/>
          </p:nvSpPr>
          <p:spPr bwMode="auto">
            <a:xfrm>
              <a:off x="2381" y="3113"/>
              <a:ext cx="680" cy="136"/>
            </a:xfrm>
            <a:prstGeom prst="line">
              <a:avLst/>
            </a:prstGeom>
            <a:noFill/>
            <a:ln w="25400">
              <a:solidFill>
                <a:srgbClr val="095BA6"/>
              </a:solidFill>
              <a:round/>
              <a:headEnd/>
              <a:tailEnd type="triangle" w="med" len="med"/>
            </a:ln>
          </p:spPr>
          <p:txBody>
            <a:bodyPr/>
            <a:lstStyle/>
            <a:p>
              <a:endParaRPr lang="da-DK">
                <a:solidFill>
                  <a:prstClr val="black"/>
                </a:solidFill>
              </a:endParaRPr>
            </a:p>
          </p:txBody>
        </p:sp>
        <p:sp>
          <p:nvSpPr>
            <p:cNvPr id="40979" name="Line 19"/>
            <p:cNvSpPr>
              <a:spLocks noChangeShapeType="1"/>
            </p:cNvSpPr>
            <p:nvPr/>
          </p:nvSpPr>
          <p:spPr bwMode="auto">
            <a:xfrm rot="224872" flipV="1">
              <a:off x="2424" y="1514"/>
              <a:ext cx="772" cy="1633"/>
            </a:xfrm>
            <a:prstGeom prst="line">
              <a:avLst/>
            </a:prstGeom>
            <a:noFill/>
            <a:ln w="28575">
              <a:solidFill>
                <a:srgbClr val="095BA6"/>
              </a:solidFill>
              <a:round/>
              <a:headEnd/>
              <a:tailEnd type="triangle" w="med" len="med"/>
            </a:ln>
          </p:spPr>
          <p:txBody>
            <a:bodyPr/>
            <a:lstStyle/>
            <a:p>
              <a:endParaRPr lang="da-DK">
                <a:solidFill>
                  <a:prstClr val="black"/>
                </a:solidFill>
              </a:endParaRPr>
            </a:p>
          </p:txBody>
        </p:sp>
        <p:sp>
          <p:nvSpPr>
            <p:cNvPr id="40980" name="Line 20"/>
            <p:cNvSpPr>
              <a:spLocks noChangeShapeType="1"/>
            </p:cNvSpPr>
            <p:nvPr/>
          </p:nvSpPr>
          <p:spPr bwMode="auto">
            <a:xfrm rot="83503" flipV="1">
              <a:off x="1111" y="1525"/>
              <a:ext cx="1996" cy="1225"/>
            </a:xfrm>
            <a:prstGeom prst="line">
              <a:avLst/>
            </a:prstGeom>
            <a:noFill/>
            <a:ln w="28575">
              <a:solidFill>
                <a:srgbClr val="095BA6"/>
              </a:solidFill>
              <a:round/>
              <a:headEnd/>
              <a:tailEnd type="triangle" w="med" len="med"/>
            </a:ln>
          </p:spPr>
          <p:txBody>
            <a:bodyPr/>
            <a:lstStyle/>
            <a:p>
              <a:endParaRPr lang="da-DK">
                <a:solidFill>
                  <a:prstClr val="black"/>
                </a:solidFill>
              </a:endParaRPr>
            </a:p>
          </p:txBody>
        </p:sp>
        <p:sp>
          <p:nvSpPr>
            <p:cNvPr id="40981" name="Line 21"/>
            <p:cNvSpPr>
              <a:spLocks noChangeShapeType="1"/>
            </p:cNvSpPr>
            <p:nvPr/>
          </p:nvSpPr>
          <p:spPr bwMode="auto">
            <a:xfrm flipV="1">
              <a:off x="1111" y="2493"/>
              <a:ext cx="1950" cy="227"/>
            </a:xfrm>
            <a:prstGeom prst="line">
              <a:avLst/>
            </a:prstGeom>
            <a:noFill/>
            <a:ln w="25400">
              <a:solidFill>
                <a:srgbClr val="095BA6"/>
              </a:solidFill>
              <a:round/>
              <a:headEnd/>
              <a:tailEnd type="triangle" w="med" len="med"/>
            </a:ln>
          </p:spPr>
          <p:txBody>
            <a:bodyPr/>
            <a:lstStyle/>
            <a:p>
              <a:endParaRPr lang="da-DK">
                <a:solidFill>
                  <a:prstClr val="black"/>
                </a:solidFill>
              </a:endParaRPr>
            </a:p>
          </p:txBody>
        </p:sp>
      </p:grpSp>
      <p:sp>
        <p:nvSpPr>
          <p:cNvPr id="22" name="Rectangle 2"/>
          <p:cNvSpPr txBox="1">
            <a:spLocks noChangeArrowheads="1"/>
          </p:cNvSpPr>
          <p:nvPr/>
        </p:nvSpPr>
        <p:spPr>
          <a:xfrm>
            <a:off x="7524328" y="269776"/>
            <a:ext cx="1619672" cy="638944"/>
          </a:xfrm>
          <a:prstGeom prst="rect">
            <a:avLst/>
          </a:prstGeom>
        </p:spPr>
        <p:txBody>
          <a:bodyPr/>
          <a:lstStyle>
            <a:lvl1pPr algn="ctr" defTabSz="457200" rtl="0" fontAlgn="base">
              <a:spcBef>
                <a:spcPct val="0"/>
              </a:spcBef>
              <a:spcAft>
                <a:spcPct val="0"/>
              </a:spcAft>
              <a:defRPr sz="3000" kern="1200">
                <a:solidFill>
                  <a:schemeClr val="tx1"/>
                </a:solidFill>
                <a:latin typeface="Arial" pitchFamily="34" charset="0"/>
                <a:ea typeface="+mj-ea"/>
                <a:cs typeface="Arial" pitchFamily="34" charset="0"/>
              </a:defRPr>
            </a:lvl1pPr>
            <a:lvl2pPr algn="ctr" defTabSz="457200" rtl="0" fontAlgn="base">
              <a:spcBef>
                <a:spcPct val="0"/>
              </a:spcBef>
              <a:spcAft>
                <a:spcPct val="0"/>
              </a:spcAft>
              <a:defRPr sz="3000">
                <a:solidFill>
                  <a:schemeClr val="tx1"/>
                </a:solidFill>
                <a:latin typeface="Arial" charset="0"/>
                <a:cs typeface="Arial" charset="0"/>
              </a:defRPr>
            </a:lvl2pPr>
            <a:lvl3pPr algn="ctr" defTabSz="457200" rtl="0" fontAlgn="base">
              <a:spcBef>
                <a:spcPct val="0"/>
              </a:spcBef>
              <a:spcAft>
                <a:spcPct val="0"/>
              </a:spcAft>
              <a:defRPr sz="3000">
                <a:solidFill>
                  <a:schemeClr val="tx1"/>
                </a:solidFill>
                <a:latin typeface="Arial" charset="0"/>
                <a:cs typeface="Arial" charset="0"/>
              </a:defRPr>
            </a:lvl3pPr>
            <a:lvl4pPr algn="ctr" defTabSz="457200" rtl="0" fontAlgn="base">
              <a:spcBef>
                <a:spcPct val="0"/>
              </a:spcBef>
              <a:spcAft>
                <a:spcPct val="0"/>
              </a:spcAft>
              <a:defRPr sz="3000">
                <a:solidFill>
                  <a:schemeClr val="tx1"/>
                </a:solidFill>
                <a:latin typeface="Arial" charset="0"/>
                <a:cs typeface="Arial" charset="0"/>
              </a:defRPr>
            </a:lvl4pPr>
            <a:lvl5pPr algn="ctr" defTabSz="457200" rtl="0" fontAlgn="base">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pPr algn="r"/>
            <a:r>
              <a:rPr lang="da-DK" sz="1800" i="1" dirty="0" smtClean="0"/>
              <a:t>Baggrund</a:t>
            </a:r>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107504" y="908720"/>
            <a:ext cx="7861300" cy="1143000"/>
          </a:xfrm>
        </p:spPr>
        <p:txBody>
          <a:bodyPr/>
          <a:lstStyle/>
          <a:p>
            <a:pPr algn="l" eaLnBrk="1" hangingPunct="1"/>
            <a:r>
              <a:rPr lang="da-DK" b="1" dirty="0" smtClean="0"/>
              <a:t>Sundhedsmæssige faktorer</a:t>
            </a:r>
          </a:p>
        </p:txBody>
      </p:sp>
      <p:sp>
        <p:nvSpPr>
          <p:cNvPr id="43011" name="Text Box 3"/>
          <p:cNvSpPr txBox="1">
            <a:spLocks noChangeArrowheads="1"/>
          </p:cNvSpPr>
          <p:nvPr/>
        </p:nvSpPr>
        <p:spPr bwMode="auto">
          <a:xfrm>
            <a:off x="4787900" y="2420888"/>
            <a:ext cx="4176713" cy="3381375"/>
          </a:xfrm>
          <a:prstGeom prst="rect">
            <a:avLst/>
          </a:prstGeom>
          <a:solidFill>
            <a:srgbClr val="DDDDDD"/>
          </a:solidFill>
          <a:ln w="9525">
            <a:noFill/>
            <a:miter lim="800000"/>
            <a:headEnd/>
            <a:tailEnd/>
          </a:ln>
        </p:spPr>
        <p:txBody>
          <a:bodyPr>
            <a:spAutoFit/>
          </a:bodyPr>
          <a:lstStyle/>
          <a:p>
            <a:r>
              <a:rPr lang="da-DK" sz="2700" dirty="0">
                <a:solidFill>
                  <a:srgbClr val="095BA6"/>
                </a:solidFill>
              </a:rPr>
              <a:t>Follikeludvikling og brunst</a:t>
            </a:r>
          </a:p>
          <a:p>
            <a:endParaRPr lang="da-DK" sz="2700" dirty="0">
              <a:solidFill>
                <a:srgbClr val="095BA6"/>
              </a:solidFill>
            </a:endParaRPr>
          </a:p>
          <a:p>
            <a:r>
              <a:rPr lang="da-DK" sz="2700" dirty="0">
                <a:solidFill>
                  <a:srgbClr val="095BA6"/>
                </a:solidFill>
              </a:rPr>
              <a:t>Befrugtning</a:t>
            </a:r>
          </a:p>
          <a:p>
            <a:endParaRPr lang="da-DK" sz="2700" dirty="0">
              <a:solidFill>
                <a:srgbClr val="095BA6"/>
              </a:solidFill>
            </a:endParaRPr>
          </a:p>
          <a:p>
            <a:r>
              <a:rPr lang="da-DK" sz="2700" dirty="0">
                <a:solidFill>
                  <a:srgbClr val="095BA6"/>
                </a:solidFill>
              </a:rPr>
              <a:t>Fosterudvikling /</a:t>
            </a:r>
          </a:p>
          <a:p>
            <a:r>
              <a:rPr lang="da-DK" sz="2700" dirty="0">
                <a:solidFill>
                  <a:srgbClr val="095BA6"/>
                </a:solidFill>
              </a:rPr>
              <a:t>tab af drægtighed</a:t>
            </a:r>
          </a:p>
          <a:p>
            <a:endParaRPr lang="da-DK" sz="2700" dirty="0">
              <a:solidFill>
                <a:srgbClr val="095BA6"/>
              </a:solidFill>
            </a:endParaRPr>
          </a:p>
          <a:p>
            <a:r>
              <a:rPr lang="da-DK" sz="2700" dirty="0">
                <a:solidFill>
                  <a:srgbClr val="095BA6"/>
                </a:solidFill>
              </a:rPr>
              <a:t>Kælvning</a:t>
            </a:r>
            <a:endParaRPr lang="da-DK" sz="2700" dirty="0">
              <a:solidFill>
                <a:prstClr val="black"/>
              </a:solidFill>
            </a:endParaRPr>
          </a:p>
        </p:txBody>
      </p:sp>
      <p:sp>
        <p:nvSpPr>
          <p:cNvPr id="43012" name="Text Box 4"/>
          <p:cNvSpPr txBox="1">
            <a:spLocks noChangeArrowheads="1"/>
          </p:cNvSpPr>
          <p:nvPr/>
        </p:nvSpPr>
        <p:spPr bwMode="auto">
          <a:xfrm>
            <a:off x="179388" y="2420888"/>
            <a:ext cx="4105275" cy="3841750"/>
          </a:xfrm>
          <a:prstGeom prst="rect">
            <a:avLst/>
          </a:prstGeom>
          <a:solidFill>
            <a:srgbClr val="DDDDDD"/>
          </a:solidFill>
          <a:ln w="9525">
            <a:noFill/>
            <a:miter lim="800000"/>
            <a:headEnd/>
            <a:tailEnd/>
          </a:ln>
        </p:spPr>
        <p:txBody>
          <a:bodyPr>
            <a:spAutoFit/>
          </a:bodyPr>
          <a:lstStyle/>
          <a:p>
            <a:pPr>
              <a:spcBef>
                <a:spcPct val="50000"/>
              </a:spcBef>
            </a:pPr>
            <a:r>
              <a:rPr lang="da-DK" sz="2700" dirty="0">
                <a:solidFill>
                  <a:prstClr val="black"/>
                </a:solidFill>
              </a:rPr>
              <a:t>Problemer som følge af kælvning</a:t>
            </a:r>
          </a:p>
          <a:p>
            <a:pPr>
              <a:spcBef>
                <a:spcPct val="50000"/>
              </a:spcBef>
            </a:pPr>
            <a:r>
              <a:rPr lang="da-DK" sz="2700" dirty="0">
                <a:solidFill>
                  <a:prstClr val="black"/>
                </a:solidFill>
              </a:rPr>
              <a:t>Cyster</a:t>
            </a:r>
          </a:p>
          <a:p>
            <a:pPr>
              <a:spcBef>
                <a:spcPct val="50000"/>
              </a:spcBef>
            </a:pPr>
            <a:r>
              <a:rPr lang="da-DK" sz="2700" dirty="0">
                <a:solidFill>
                  <a:prstClr val="black"/>
                </a:solidFill>
              </a:rPr>
              <a:t>Udeblivende brunst</a:t>
            </a:r>
          </a:p>
          <a:p>
            <a:pPr>
              <a:spcBef>
                <a:spcPct val="50000"/>
              </a:spcBef>
            </a:pPr>
            <a:r>
              <a:rPr lang="da-DK" sz="2700" dirty="0" err="1">
                <a:solidFill>
                  <a:prstClr val="black"/>
                </a:solidFill>
              </a:rPr>
              <a:t>Klov-/lemmelidelser</a:t>
            </a:r>
            <a:endParaRPr lang="da-DK" sz="2700" dirty="0">
              <a:solidFill>
                <a:prstClr val="black"/>
              </a:solidFill>
            </a:endParaRPr>
          </a:p>
          <a:p>
            <a:pPr>
              <a:spcBef>
                <a:spcPct val="50000"/>
              </a:spcBef>
            </a:pPr>
            <a:r>
              <a:rPr lang="da-DK" sz="2700" dirty="0" err="1">
                <a:solidFill>
                  <a:prstClr val="black"/>
                </a:solidFill>
              </a:rPr>
              <a:t>Mastitis</a:t>
            </a:r>
            <a:endParaRPr lang="da-DK" sz="2700" dirty="0">
              <a:solidFill>
                <a:prstClr val="black"/>
              </a:solidFill>
            </a:endParaRPr>
          </a:p>
          <a:p>
            <a:pPr>
              <a:spcBef>
                <a:spcPct val="50000"/>
              </a:spcBef>
            </a:pPr>
            <a:r>
              <a:rPr lang="da-DK" sz="2000" dirty="0">
                <a:solidFill>
                  <a:prstClr val="black"/>
                </a:solidFill>
              </a:rPr>
              <a:t>Infektiøs sygdom, parasitter </a:t>
            </a:r>
            <a:r>
              <a:rPr lang="da-DK" dirty="0">
                <a:solidFill>
                  <a:prstClr val="black"/>
                </a:solidFill>
              </a:rPr>
              <a:t>(kvier)</a:t>
            </a:r>
          </a:p>
        </p:txBody>
      </p:sp>
      <p:cxnSp>
        <p:nvCxnSpPr>
          <p:cNvPr id="43013" name="AutoShape 5"/>
          <p:cNvCxnSpPr>
            <a:cxnSpLocks noChangeShapeType="1"/>
            <a:stCxn id="43011" idx="3"/>
            <a:endCxn id="43011" idx="3"/>
          </p:cNvCxnSpPr>
          <p:nvPr/>
        </p:nvCxnSpPr>
        <p:spPr bwMode="auto">
          <a:xfrm>
            <a:off x="8964613" y="4111575"/>
            <a:ext cx="0" cy="0"/>
          </a:xfrm>
          <a:prstGeom prst="straightConnector1">
            <a:avLst/>
          </a:prstGeom>
          <a:noFill/>
          <a:ln w="9525">
            <a:noFill/>
            <a:round/>
            <a:headEnd/>
            <a:tailEnd/>
          </a:ln>
        </p:spPr>
      </p:cxnSp>
      <p:sp>
        <p:nvSpPr>
          <p:cNvPr id="43014" name="Line 6"/>
          <p:cNvSpPr>
            <a:spLocks noChangeShapeType="1"/>
          </p:cNvSpPr>
          <p:nvPr/>
        </p:nvSpPr>
        <p:spPr bwMode="auto">
          <a:xfrm>
            <a:off x="2700338" y="3500388"/>
            <a:ext cx="2087562" cy="0"/>
          </a:xfrm>
          <a:prstGeom prst="line">
            <a:avLst/>
          </a:prstGeom>
          <a:noFill/>
          <a:ln w="9525">
            <a:noFill/>
            <a:round/>
            <a:headEnd/>
            <a:tailEnd type="triangle" w="med" len="med"/>
          </a:ln>
        </p:spPr>
        <p:txBody>
          <a:bodyPr/>
          <a:lstStyle/>
          <a:p>
            <a:endParaRPr lang="da-DK">
              <a:solidFill>
                <a:prstClr val="black"/>
              </a:solidFill>
            </a:endParaRPr>
          </a:p>
        </p:txBody>
      </p:sp>
      <p:grpSp>
        <p:nvGrpSpPr>
          <p:cNvPr id="2" name="Group 40"/>
          <p:cNvGrpSpPr>
            <a:grpSpLocks/>
          </p:cNvGrpSpPr>
          <p:nvPr/>
        </p:nvGrpSpPr>
        <p:grpSpPr bwMode="auto">
          <a:xfrm>
            <a:off x="1547813" y="2781250"/>
            <a:ext cx="3960812" cy="3240088"/>
            <a:chOff x="975" y="1480"/>
            <a:chExt cx="2495" cy="2041"/>
          </a:xfrm>
        </p:grpSpPr>
        <p:grpSp>
          <p:nvGrpSpPr>
            <p:cNvPr id="3" name="Group 37"/>
            <p:cNvGrpSpPr>
              <a:grpSpLocks/>
            </p:cNvGrpSpPr>
            <p:nvPr/>
          </p:nvGrpSpPr>
          <p:grpSpPr bwMode="auto">
            <a:xfrm>
              <a:off x="975" y="1480"/>
              <a:ext cx="2449" cy="1769"/>
              <a:chOff x="975" y="1480"/>
              <a:chExt cx="2449" cy="1769"/>
            </a:xfrm>
          </p:grpSpPr>
          <p:sp>
            <p:nvSpPr>
              <p:cNvPr id="43019" name="Line 22"/>
              <p:cNvSpPr>
                <a:spLocks noChangeShapeType="1"/>
              </p:cNvSpPr>
              <p:nvPr/>
            </p:nvSpPr>
            <p:spPr bwMode="auto">
              <a:xfrm flipV="1">
                <a:off x="1655" y="1480"/>
                <a:ext cx="1225" cy="136"/>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sp>
            <p:nvSpPr>
              <p:cNvPr id="43020" name="Line 23"/>
              <p:cNvSpPr>
                <a:spLocks noChangeShapeType="1"/>
              </p:cNvSpPr>
              <p:nvPr/>
            </p:nvSpPr>
            <p:spPr bwMode="auto">
              <a:xfrm>
                <a:off x="1610" y="1616"/>
                <a:ext cx="1361" cy="272"/>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sp>
            <p:nvSpPr>
              <p:cNvPr id="43021" name="Line 24"/>
              <p:cNvSpPr>
                <a:spLocks noChangeShapeType="1"/>
              </p:cNvSpPr>
              <p:nvPr/>
            </p:nvSpPr>
            <p:spPr bwMode="auto">
              <a:xfrm>
                <a:off x="1610" y="1616"/>
                <a:ext cx="1406" cy="1452"/>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sp>
            <p:nvSpPr>
              <p:cNvPr id="43022" name="Line 25"/>
              <p:cNvSpPr>
                <a:spLocks noChangeShapeType="1"/>
              </p:cNvSpPr>
              <p:nvPr/>
            </p:nvSpPr>
            <p:spPr bwMode="auto">
              <a:xfrm flipV="1">
                <a:off x="1020" y="1480"/>
                <a:ext cx="1951" cy="589"/>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sp>
            <p:nvSpPr>
              <p:cNvPr id="43023" name="Line 27"/>
              <p:cNvSpPr>
                <a:spLocks noChangeShapeType="1"/>
              </p:cNvSpPr>
              <p:nvPr/>
            </p:nvSpPr>
            <p:spPr bwMode="auto">
              <a:xfrm>
                <a:off x="1066" y="2069"/>
                <a:ext cx="1904" cy="454"/>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sp>
            <p:nvSpPr>
              <p:cNvPr id="43024" name="Line 28"/>
              <p:cNvSpPr>
                <a:spLocks noChangeShapeType="1"/>
              </p:cNvSpPr>
              <p:nvPr/>
            </p:nvSpPr>
            <p:spPr bwMode="auto">
              <a:xfrm flipV="1">
                <a:off x="2064" y="1616"/>
                <a:ext cx="1179" cy="861"/>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sp>
            <p:nvSpPr>
              <p:cNvPr id="43025" name="Line 29"/>
              <p:cNvSpPr>
                <a:spLocks noChangeShapeType="1"/>
              </p:cNvSpPr>
              <p:nvPr/>
            </p:nvSpPr>
            <p:spPr bwMode="auto">
              <a:xfrm flipV="1">
                <a:off x="2064" y="2069"/>
                <a:ext cx="907" cy="409"/>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sp>
            <p:nvSpPr>
              <p:cNvPr id="43026" name="Line 30"/>
              <p:cNvSpPr>
                <a:spLocks noChangeShapeType="1"/>
              </p:cNvSpPr>
              <p:nvPr/>
            </p:nvSpPr>
            <p:spPr bwMode="auto">
              <a:xfrm>
                <a:off x="1610" y="1616"/>
                <a:ext cx="1361" cy="816"/>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sp>
            <p:nvSpPr>
              <p:cNvPr id="43027" name="Line 31"/>
              <p:cNvSpPr>
                <a:spLocks noChangeShapeType="1"/>
              </p:cNvSpPr>
              <p:nvPr/>
            </p:nvSpPr>
            <p:spPr bwMode="auto">
              <a:xfrm flipV="1">
                <a:off x="2109" y="1570"/>
                <a:ext cx="1270" cy="1225"/>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sp>
            <p:nvSpPr>
              <p:cNvPr id="43028" name="Line 32"/>
              <p:cNvSpPr>
                <a:spLocks noChangeShapeType="1"/>
              </p:cNvSpPr>
              <p:nvPr/>
            </p:nvSpPr>
            <p:spPr bwMode="auto">
              <a:xfrm flipV="1">
                <a:off x="2109" y="2069"/>
                <a:ext cx="1315" cy="726"/>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sp>
            <p:nvSpPr>
              <p:cNvPr id="43029" name="Line 34"/>
              <p:cNvSpPr>
                <a:spLocks noChangeShapeType="1"/>
              </p:cNvSpPr>
              <p:nvPr/>
            </p:nvSpPr>
            <p:spPr bwMode="auto">
              <a:xfrm flipV="1">
                <a:off x="975" y="1570"/>
                <a:ext cx="2177" cy="1679"/>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sp>
            <p:nvSpPr>
              <p:cNvPr id="43030" name="Line 35"/>
              <p:cNvSpPr>
                <a:spLocks noChangeShapeType="1"/>
              </p:cNvSpPr>
              <p:nvPr/>
            </p:nvSpPr>
            <p:spPr bwMode="auto">
              <a:xfrm flipV="1">
                <a:off x="975" y="2069"/>
                <a:ext cx="2223" cy="1180"/>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sp>
            <p:nvSpPr>
              <p:cNvPr id="43031" name="Line 36"/>
              <p:cNvSpPr>
                <a:spLocks noChangeShapeType="1"/>
              </p:cNvSpPr>
              <p:nvPr/>
            </p:nvSpPr>
            <p:spPr bwMode="auto">
              <a:xfrm flipV="1">
                <a:off x="975" y="2614"/>
                <a:ext cx="1996" cy="635"/>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grpSp>
        <p:sp>
          <p:nvSpPr>
            <p:cNvPr id="43017" name="Line 38"/>
            <p:cNvSpPr>
              <a:spLocks noChangeShapeType="1"/>
            </p:cNvSpPr>
            <p:nvPr/>
          </p:nvSpPr>
          <p:spPr bwMode="auto">
            <a:xfrm flipV="1">
              <a:off x="2608" y="1570"/>
              <a:ext cx="816" cy="1951"/>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sp>
          <p:nvSpPr>
            <p:cNvPr id="43018" name="Line 39"/>
            <p:cNvSpPr>
              <a:spLocks noChangeShapeType="1"/>
            </p:cNvSpPr>
            <p:nvPr/>
          </p:nvSpPr>
          <p:spPr bwMode="auto">
            <a:xfrm flipV="1">
              <a:off x="2608" y="2115"/>
              <a:ext cx="862" cy="1406"/>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grpSp>
      <p:sp>
        <p:nvSpPr>
          <p:cNvPr id="25" name="Rectangle 2"/>
          <p:cNvSpPr txBox="1">
            <a:spLocks noChangeArrowheads="1"/>
          </p:cNvSpPr>
          <p:nvPr/>
        </p:nvSpPr>
        <p:spPr>
          <a:xfrm>
            <a:off x="7596336" y="269776"/>
            <a:ext cx="1547664" cy="638944"/>
          </a:xfrm>
          <a:prstGeom prst="rect">
            <a:avLst/>
          </a:prstGeom>
        </p:spPr>
        <p:txBody>
          <a:bodyPr/>
          <a:lstStyle>
            <a:lvl1pPr algn="ctr" defTabSz="457200" rtl="0" fontAlgn="base">
              <a:spcBef>
                <a:spcPct val="0"/>
              </a:spcBef>
              <a:spcAft>
                <a:spcPct val="0"/>
              </a:spcAft>
              <a:defRPr sz="3000" kern="1200">
                <a:solidFill>
                  <a:schemeClr val="tx1"/>
                </a:solidFill>
                <a:latin typeface="Arial" pitchFamily="34" charset="0"/>
                <a:ea typeface="+mj-ea"/>
                <a:cs typeface="Arial" pitchFamily="34" charset="0"/>
              </a:defRPr>
            </a:lvl1pPr>
            <a:lvl2pPr algn="ctr" defTabSz="457200" rtl="0" fontAlgn="base">
              <a:spcBef>
                <a:spcPct val="0"/>
              </a:spcBef>
              <a:spcAft>
                <a:spcPct val="0"/>
              </a:spcAft>
              <a:defRPr sz="3000">
                <a:solidFill>
                  <a:schemeClr val="tx1"/>
                </a:solidFill>
                <a:latin typeface="Arial" charset="0"/>
                <a:cs typeface="Arial" charset="0"/>
              </a:defRPr>
            </a:lvl2pPr>
            <a:lvl3pPr algn="ctr" defTabSz="457200" rtl="0" fontAlgn="base">
              <a:spcBef>
                <a:spcPct val="0"/>
              </a:spcBef>
              <a:spcAft>
                <a:spcPct val="0"/>
              </a:spcAft>
              <a:defRPr sz="3000">
                <a:solidFill>
                  <a:schemeClr val="tx1"/>
                </a:solidFill>
                <a:latin typeface="Arial" charset="0"/>
                <a:cs typeface="Arial" charset="0"/>
              </a:defRPr>
            </a:lvl3pPr>
            <a:lvl4pPr algn="ctr" defTabSz="457200" rtl="0" fontAlgn="base">
              <a:spcBef>
                <a:spcPct val="0"/>
              </a:spcBef>
              <a:spcAft>
                <a:spcPct val="0"/>
              </a:spcAft>
              <a:defRPr sz="3000">
                <a:solidFill>
                  <a:schemeClr val="tx1"/>
                </a:solidFill>
                <a:latin typeface="Arial" charset="0"/>
                <a:cs typeface="Arial" charset="0"/>
              </a:defRPr>
            </a:lvl4pPr>
            <a:lvl5pPr algn="ctr" defTabSz="457200" rtl="0" fontAlgn="base">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pPr algn="r"/>
            <a:r>
              <a:rPr lang="da-DK" sz="1800" i="1" dirty="0" smtClean="0"/>
              <a:t>Baggrund</a:t>
            </a: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79512" y="836712"/>
            <a:ext cx="7861300" cy="1143000"/>
          </a:xfrm>
        </p:spPr>
        <p:txBody>
          <a:bodyPr/>
          <a:lstStyle/>
          <a:p>
            <a:pPr algn="l" eaLnBrk="1" hangingPunct="1"/>
            <a:r>
              <a:rPr lang="da-DK" b="1" dirty="0" smtClean="0"/>
              <a:t>Managementmæssige faktorer</a:t>
            </a:r>
          </a:p>
        </p:txBody>
      </p:sp>
      <p:sp>
        <p:nvSpPr>
          <p:cNvPr id="45059" name="Text Box 3"/>
          <p:cNvSpPr txBox="1">
            <a:spLocks noChangeArrowheads="1"/>
          </p:cNvSpPr>
          <p:nvPr/>
        </p:nvSpPr>
        <p:spPr bwMode="auto">
          <a:xfrm>
            <a:off x="4787900" y="2348309"/>
            <a:ext cx="4176713" cy="3381375"/>
          </a:xfrm>
          <a:prstGeom prst="rect">
            <a:avLst/>
          </a:prstGeom>
          <a:solidFill>
            <a:srgbClr val="DDDDDD"/>
          </a:solidFill>
          <a:ln w="9525">
            <a:noFill/>
            <a:miter lim="800000"/>
            <a:headEnd/>
            <a:tailEnd/>
          </a:ln>
        </p:spPr>
        <p:txBody>
          <a:bodyPr>
            <a:spAutoFit/>
          </a:bodyPr>
          <a:lstStyle/>
          <a:p>
            <a:r>
              <a:rPr lang="da-DK" sz="2700" dirty="0">
                <a:solidFill>
                  <a:srgbClr val="095BA6"/>
                </a:solidFill>
              </a:rPr>
              <a:t>Follikeludvikling og brunst</a:t>
            </a:r>
          </a:p>
          <a:p>
            <a:endParaRPr lang="da-DK" sz="2700" dirty="0">
              <a:solidFill>
                <a:srgbClr val="095BA6"/>
              </a:solidFill>
            </a:endParaRPr>
          </a:p>
          <a:p>
            <a:r>
              <a:rPr lang="da-DK" sz="2700" dirty="0">
                <a:solidFill>
                  <a:srgbClr val="095BA6"/>
                </a:solidFill>
              </a:rPr>
              <a:t>Befrugtning</a:t>
            </a:r>
          </a:p>
          <a:p>
            <a:endParaRPr lang="da-DK" sz="2700" dirty="0">
              <a:solidFill>
                <a:srgbClr val="095BA6"/>
              </a:solidFill>
            </a:endParaRPr>
          </a:p>
          <a:p>
            <a:r>
              <a:rPr lang="da-DK" sz="2700" dirty="0">
                <a:solidFill>
                  <a:srgbClr val="095BA6"/>
                </a:solidFill>
              </a:rPr>
              <a:t>Fosterudvikling /</a:t>
            </a:r>
          </a:p>
          <a:p>
            <a:r>
              <a:rPr lang="da-DK" sz="2700" dirty="0">
                <a:solidFill>
                  <a:srgbClr val="095BA6"/>
                </a:solidFill>
              </a:rPr>
              <a:t>tab af drægtighed</a:t>
            </a:r>
          </a:p>
          <a:p>
            <a:endParaRPr lang="da-DK" sz="2700" dirty="0">
              <a:solidFill>
                <a:srgbClr val="095BA6"/>
              </a:solidFill>
            </a:endParaRPr>
          </a:p>
          <a:p>
            <a:r>
              <a:rPr lang="da-DK" sz="2700" dirty="0">
                <a:solidFill>
                  <a:srgbClr val="095BA6"/>
                </a:solidFill>
              </a:rPr>
              <a:t>Kælvning</a:t>
            </a:r>
            <a:endParaRPr lang="da-DK" sz="2700" dirty="0">
              <a:solidFill>
                <a:prstClr val="black"/>
              </a:solidFill>
            </a:endParaRPr>
          </a:p>
        </p:txBody>
      </p:sp>
      <p:sp>
        <p:nvSpPr>
          <p:cNvPr id="45060" name="Text Box 4"/>
          <p:cNvSpPr txBox="1">
            <a:spLocks noChangeArrowheads="1"/>
          </p:cNvSpPr>
          <p:nvPr/>
        </p:nvSpPr>
        <p:spPr bwMode="auto">
          <a:xfrm>
            <a:off x="179388" y="2276872"/>
            <a:ext cx="3671887" cy="3590925"/>
          </a:xfrm>
          <a:prstGeom prst="rect">
            <a:avLst/>
          </a:prstGeom>
          <a:solidFill>
            <a:srgbClr val="DDDDDD"/>
          </a:solidFill>
          <a:ln w="9525">
            <a:noFill/>
            <a:miter lim="800000"/>
            <a:headEnd/>
            <a:tailEnd/>
          </a:ln>
        </p:spPr>
        <p:txBody>
          <a:bodyPr>
            <a:spAutoFit/>
          </a:bodyPr>
          <a:lstStyle/>
          <a:p>
            <a:pPr>
              <a:spcBef>
                <a:spcPct val="50000"/>
              </a:spcBef>
            </a:pPr>
            <a:r>
              <a:rPr lang="da-DK" sz="2700" dirty="0">
                <a:solidFill>
                  <a:prstClr val="black"/>
                </a:solidFill>
              </a:rPr>
              <a:t>Lyspåvirkning</a:t>
            </a:r>
          </a:p>
          <a:p>
            <a:pPr>
              <a:spcBef>
                <a:spcPct val="50000"/>
              </a:spcBef>
            </a:pPr>
            <a:r>
              <a:rPr lang="da-DK" sz="2700" dirty="0">
                <a:solidFill>
                  <a:prstClr val="black"/>
                </a:solidFill>
              </a:rPr>
              <a:t>Gulvbelægning</a:t>
            </a:r>
          </a:p>
          <a:p>
            <a:pPr>
              <a:spcBef>
                <a:spcPct val="50000"/>
              </a:spcBef>
            </a:pPr>
            <a:r>
              <a:rPr lang="da-DK" sz="2700" dirty="0">
                <a:solidFill>
                  <a:prstClr val="black"/>
                </a:solidFill>
              </a:rPr>
              <a:t>Produktionsniveau</a:t>
            </a:r>
          </a:p>
          <a:p>
            <a:pPr>
              <a:spcBef>
                <a:spcPct val="50000"/>
              </a:spcBef>
            </a:pPr>
            <a:r>
              <a:rPr lang="da-DK" sz="2700" dirty="0">
                <a:solidFill>
                  <a:prstClr val="black"/>
                </a:solidFill>
              </a:rPr>
              <a:t>Stress</a:t>
            </a:r>
          </a:p>
          <a:p>
            <a:pPr>
              <a:spcBef>
                <a:spcPct val="50000"/>
              </a:spcBef>
            </a:pPr>
            <a:r>
              <a:rPr lang="da-DK" sz="2700" dirty="0">
                <a:solidFill>
                  <a:prstClr val="black"/>
                </a:solidFill>
              </a:rPr>
              <a:t>Brunstkontrol</a:t>
            </a:r>
          </a:p>
          <a:p>
            <a:pPr>
              <a:spcBef>
                <a:spcPct val="50000"/>
              </a:spcBef>
            </a:pPr>
            <a:r>
              <a:rPr lang="da-DK" sz="2700" dirty="0">
                <a:solidFill>
                  <a:prstClr val="black"/>
                </a:solidFill>
              </a:rPr>
              <a:t>Timing af inseminering</a:t>
            </a:r>
          </a:p>
        </p:txBody>
      </p:sp>
      <p:cxnSp>
        <p:nvCxnSpPr>
          <p:cNvPr id="45061" name="AutoShape 5"/>
          <p:cNvCxnSpPr>
            <a:cxnSpLocks noChangeShapeType="1"/>
            <a:stCxn id="45059" idx="3"/>
            <a:endCxn id="45059" idx="3"/>
          </p:cNvCxnSpPr>
          <p:nvPr/>
        </p:nvCxnSpPr>
        <p:spPr bwMode="auto">
          <a:xfrm>
            <a:off x="8964613" y="4038997"/>
            <a:ext cx="0" cy="0"/>
          </a:xfrm>
          <a:prstGeom prst="straightConnector1">
            <a:avLst/>
          </a:prstGeom>
          <a:noFill/>
          <a:ln w="9525">
            <a:noFill/>
            <a:round/>
            <a:headEnd/>
            <a:tailEnd/>
          </a:ln>
        </p:spPr>
      </p:cxnSp>
      <p:grpSp>
        <p:nvGrpSpPr>
          <p:cNvPr id="2" name="Group 31"/>
          <p:cNvGrpSpPr>
            <a:grpSpLocks/>
          </p:cNvGrpSpPr>
          <p:nvPr/>
        </p:nvGrpSpPr>
        <p:grpSpPr bwMode="auto">
          <a:xfrm>
            <a:off x="1403350" y="2564209"/>
            <a:ext cx="3744913" cy="3024188"/>
            <a:chOff x="884" y="1434"/>
            <a:chExt cx="2359" cy="1905"/>
          </a:xfrm>
        </p:grpSpPr>
        <p:sp>
          <p:nvSpPr>
            <p:cNvPr id="45063" name="Line 6"/>
            <p:cNvSpPr>
              <a:spLocks noChangeShapeType="1"/>
            </p:cNvSpPr>
            <p:nvPr/>
          </p:nvSpPr>
          <p:spPr bwMode="auto">
            <a:xfrm flipV="1">
              <a:off x="1973" y="1616"/>
              <a:ext cx="1225" cy="589"/>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sp>
          <p:nvSpPr>
            <p:cNvPr id="45064" name="Line 21"/>
            <p:cNvSpPr>
              <a:spLocks noChangeShapeType="1"/>
            </p:cNvSpPr>
            <p:nvPr/>
          </p:nvSpPr>
          <p:spPr bwMode="auto">
            <a:xfrm>
              <a:off x="1610" y="1434"/>
              <a:ext cx="1406" cy="46"/>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sp>
          <p:nvSpPr>
            <p:cNvPr id="45065" name="Line 22"/>
            <p:cNvSpPr>
              <a:spLocks noChangeShapeType="1"/>
            </p:cNvSpPr>
            <p:nvPr/>
          </p:nvSpPr>
          <p:spPr bwMode="auto">
            <a:xfrm flipV="1">
              <a:off x="884" y="1616"/>
              <a:ext cx="2177" cy="998"/>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sp>
          <p:nvSpPr>
            <p:cNvPr id="45066" name="Line 23"/>
            <p:cNvSpPr>
              <a:spLocks noChangeShapeType="1"/>
            </p:cNvSpPr>
            <p:nvPr/>
          </p:nvSpPr>
          <p:spPr bwMode="auto">
            <a:xfrm flipV="1">
              <a:off x="884" y="2024"/>
              <a:ext cx="2132" cy="590"/>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sp>
          <p:nvSpPr>
            <p:cNvPr id="45067" name="Line 24"/>
            <p:cNvSpPr>
              <a:spLocks noChangeShapeType="1"/>
            </p:cNvSpPr>
            <p:nvPr/>
          </p:nvSpPr>
          <p:spPr bwMode="auto">
            <a:xfrm flipV="1">
              <a:off x="930" y="2568"/>
              <a:ext cx="2041" cy="46"/>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sp>
          <p:nvSpPr>
            <p:cNvPr id="45068" name="Line 25"/>
            <p:cNvSpPr>
              <a:spLocks noChangeShapeType="1"/>
            </p:cNvSpPr>
            <p:nvPr/>
          </p:nvSpPr>
          <p:spPr bwMode="auto">
            <a:xfrm>
              <a:off x="930" y="2614"/>
              <a:ext cx="2086" cy="635"/>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sp>
          <p:nvSpPr>
            <p:cNvPr id="45069" name="Line 26"/>
            <p:cNvSpPr>
              <a:spLocks noChangeShapeType="1"/>
            </p:cNvSpPr>
            <p:nvPr/>
          </p:nvSpPr>
          <p:spPr bwMode="auto">
            <a:xfrm flipV="1">
              <a:off x="1655" y="1570"/>
              <a:ext cx="1316" cy="272"/>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sp>
          <p:nvSpPr>
            <p:cNvPr id="45070" name="Line 27"/>
            <p:cNvSpPr>
              <a:spLocks noChangeShapeType="1"/>
            </p:cNvSpPr>
            <p:nvPr/>
          </p:nvSpPr>
          <p:spPr bwMode="auto">
            <a:xfrm>
              <a:off x="1973" y="2205"/>
              <a:ext cx="1043" cy="998"/>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sp>
          <p:nvSpPr>
            <p:cNvPr id="45071" name="Line 28"/>
            <p:cNvSpPr>
              <a:spLocks noChangeShapeType="1"/>
            </p:cNvSpPr>
            <p:nvPr/>
          </p:nvSpPr>
          <p:spPr bwMode="auto">
            <a:xfrm flipV="1">
              <a:off x="1474" y="1661"/>
              <a:ext cx="1769" cy="1270"/>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sp>
          <p:nvSpPr>
            <p:cNvPr id="45072" name="Line 29"/>
            <p:cNvSpPr>
              <a:spLocks noChangeShapeType="1"/>
            </p:cNvSpPr>
            <p:nvPr/>
          </p:nvSpPr>
          <p:spPr bwMode="auto">
            <a:xfrm flipV="1">
              <a:off x="2381" y="2115"/>
              <a:ext cx="726" cy="1224"/>
            </a:xfrm>
            <a:prstGeom prst="line">
              <a:avLst/>
            </a:prstGeom>
            <a:noFill/>
            <a:ln w="19050">
              <a:solidFill>
                <a:srgbClr val="095BA6"/>
              </a:solidFill>
              <a:round/>
              <a:headEnd/>
              <a:tailEnd type="triangle" w="med" len="med"/>
            </a:ln>
          </p:spPr>
          <p:txBody>
            <a:bodyPr/>
            <a:lstStyle/>
            <a:p>
              <a:endParaRPr lang="da-DK">
                <a:solidFill>
                  <a:prstClr val="black"/>
                </a:solidFill>
              </a:endParaRPr>
            </a:p>
          </p:txBody>
        </p:sp>
      </p:grpSp>
      <p:sp>
        <p:nvSpPr>
          <p:cNvPr id="18" name="Rectangle 2"/>
          <p:cNvSpPr txBox="1">
            <a:spLocks noChangeArrowheads="1"/>
          </p:cNvSpPr>
          <p:nvPr/>
        </p:nvSpPr>
        <p:spPr>
          <a:xfrm>
            <a:off x="7596336" y="269776"/>
            <a:ext cx="1547664" cy="638944"/>
          </a:xfrm>
          <a:prstGeom prst="rect">
            <a:avLst/>
          </a:prstGeom>
        </p:spPr>
        <p:txBody>
          <a:bodyPr/>
          <a:lstStyle>
            <a:lvl1pPr algn="ctr" defTabSz="457200" rtl="0" fontAlgn="base">
              <a:spcBef>
                <a:spcPct val="0"/>
              </a:spcBef>
              <a:spcAft>
                <a:spcPct val="0"/>
              </a:spcAft>
              <a:defRPr sz="3000" kern="1200">
                <a:solidFill>
                  <a:schemeClr val="tx1"/>
                </a:solidFill>
                <a:latin typeface="Arial" pitchFamily="34" charset="0"/>
                <a:ea typeface="+mj-ea"/>
                <a:cs typeface="Arial" pitchFamily="34" charset="0"/>
              </a:defRPr>
            </a:lvl1pPr>
            <a:lvl2pPr algn="ctr" defTabSz="457200" rtl="0" fontAlgn="base">
              <a:spcBef>
                <a:spcPct val="0"/>
              </a:spcBef>
              <a:spcAft>
                <a:spcPct val="0"/>
              </a:spcAft>
              <a:defRPr sz="3000">
                <a:solidFill>
                  <a:schemeClr val="tx1"/>
                </a:solidFill>
                <a:latin typeface="Arial" charset="0"/>
                <a:cs typeface="Arial" charset="0"/>
              </a:defRPr>
            </a:lvl2pPr>
            <a:lvl3pPr algn="ctr" defTabSz="457200" rtl="0" fontAlgn="base">
              <a:spcBef>
                <a:spcPct val="0"/>
              </a:spcBef>
              <a:spcAft>
                <a:spcPct val="0"/>
              </a:spcAft>
              <a:defRPr sz="3000">
                <a:solidFill>
                  <a:schemeClr val="tx1"/>
                </a:solidFill>
                <a:latin typeface="Arial" charset="0"/>
                <a:cs typeface="Arial" charset="0"/>
              </a:defRPr>
            </a:lvl3pPr>
            <a:lvl4pPr algn="ctr" defTabSz="457200" rtl="0" fontAlgn="base">
              <a:spcBef>
                <a:spcPct val="0"/>
              </a:spcBef>
              <a:spcAft>
                <a:spcPct val="0"/>
              </a:spcAft>
              <a:defRPr sz="3000">
                <a:solidFill>
                  <a:schemeClr val="tx1"/>
                </a:solidFill>
                <a:latin typeface="Arial" charset="0"/>
                <a:cs typeface="Arial" charset="0"/>
              </a:defRPr>
            </a:lvl4pPr>
            <a:lvl5pPr algn="ctr" defTabSz="457200" rtl="0" fontAlgn="base">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pPr algn="r"/>
            <a:r>
              <a:rPr lang="da-DK" sz="1800" i="1" dirty="0" smtClean="0"/>
              <a:t>Baggrund</a:t>
            </a: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1"/>
          <p:cNvSpPr>
            <a:spLocks noGrp="1"/>
          </p:cNvSpPr>
          <p:nvPr>
            <p:ph type="title"/>
          </p:nvPr>
        </p:nvSpPr>
        <p:spPr>
          <a:xfrm>
            <a:off x="1044008" y="1277888"/>
            <a:ext cx="7200400" cy="1143000"/>
          </a:xfrm>
        </p:spPr>
        <p:txBody>
          <a:bodyPr/>
          <a:lstStyle/>
          <a:p>
            <a:r>
              <a:rPr lang="da-DK" dirty="0" smtClean="0"/>
              <a:t>Kompleksiteten rummer muligheder</a:t>
            </a:r>
          </a:p>
        </p:txBody>
      </p:sp>
      <p:graphicFrame>
        <p:nvGraphicFramePr>
          <p:cNvPr id="4" name="Pladsholder til indhold 3"/>
          <p:cNvGraphicFramePr>
            <a:graphicFrameLocks noGrp="1"/>
          </p:cNvGraphicFramePr>
          <p:nvPr>
            <p:ph type="pic" sz="quarter" idx="14"/>
          </p:nvPr>
        </p:nvGraphicFramePr>
        <p:xfrm>
          <a:off x="251520" y="2204864"/>
          <a:ext cx="8280920" cy="4248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2"/>
          <p:cNvSpPr txBox="1">
            <a:spLocks noChangeArrowheads="1"/>
          </p:cNvSpPr>
          <p:nvPr/>
        </p:nvSpPr>
        <p:spPr>
          <a:xfrm>
            <a:off x="7524328" y="269776"/>
            <a:ext cx="1619672" cy="638944"/>
          </a:xfrm>
          <a:prstGeom prst="rect">
            <a:avLst/>
          </a:prstGeom>
        </p:spPr>
        <p:txBody>
          <a:bodyPr/>
          <a:lstStyle>
            <a:lvl1pPr algn="ctr" defTabSz="457200" rtl="0" fontAlgn="base">
              <a:spcBef>
                <a:spcPct val="0"/>
              </a:spcBef>
              <a:spcAft>
                <a:spcPct val="0"/>
              </a:spcAft>
              <a:defRPr sz="3000" kern="1200">
                <a:solidFill>
                  <a:schemeClr val="tx1"/>
                </a:solidFill>
                <a:latin typeface="Arial" pitchFamily="34" charset="0"/>
                <a:ea typeface="+mj-ea"/>
                <a:cs typeface="Arial" pitchFamily="34" charset="0"/>
              </a:defRPr>
            </a:lvl1pPr>
            <a:lvl2pPr algn="ctr" defTabSz="457200" rtl="0" fontAlgn="base">
              <a:spcBef>
                <a:spcPct val="0"/>
              </a:spcBef>
              <a:spcAft>
                <a:spcPct val="0"/>
              </a:spcAft>
              <a:defRPr sz="3000">
                <a:solidFill>
                  <a:schemeClr val="tx1"/>
                </a:solidFill>
                <a:latin typeface="Arial" charset="0"/>
                <a:cs typeface="Arial" charset="0"/>
              </a:defRPr>
            </a:lvl2pPr>
            <a:lvl3pPr algn="ctr" defTabSz="457200" rtl="0" fontAlgn="base">
              <a:spcBef>
                <a:spcPct val="0"/>
              </a:spcBef>
              <a:spcAft>
                <a:spcPct val="0"/>
              </a:spcAft>
              <a:defRPr sz="3000">
                <a:solidFill>
                  <a:schemeClr val="tx1"/>
                </a:solidFill>
                <a:latin typeface="Arial" charset="0"/>
                <a:cs typeface="Arial" charset="0"/>
              </a:defRPr>
            </a:lvl3pPr>
            <a:lvl4pPr algn="ctr" defTabSz="457200" rtl="0" fontAlgn="base">
              <a:spcBef>
                <a:spcPct val="0"/>
              </a:spcBef>
              <a:spcAft>
                <a:spcPct val="0"/>
              </a:spcAft>
              <a:defRPr sz="3000">
                <a:solidFill>
                  <a:schemeClr val="tx1"/>
                </a:solidFill>
                <a:latin typeface="Arial" charset="0"/>
                <a:cs typeface="Arial" charset="0"/>
              </a:defRPr>
            </a:lvl4pPr>
            <a:lvl5pPr algn="ctr" defTabSz="457200" rtl="0" fontAlgn="base">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pPr algn="r"/>
            <a:r>
              <a:rPr lang="da-DK" sz="1800" i="1" dirty="0" smtClean="0"/>
              <a:t>Baggrund</a:t>
            </a: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p:cNvSpPr>
            <a:spLocks noGrp="1"/>
          </p:cNvSpPr>
          <p:nvPr>
            <p:ph type="title" idx="4294967295"/>
          </p:nvPr>
        </p:nvSpPr>
        <p:spPr>
          <a:xfrm>
            <a:off x="179512" y="629816"/>
            <a:ext cx="7772400" cy="1143000"/>
          </a:xfrm>
        </p:spPr>
        <p:txBody>
          <a:bodyPr/>
          <a:lstStyle/>
          <a:p>
            <a:r>
              <a:rPr lang="da-DK" b="1" dirty="0" err="1" smtClean="0"/>
              <a:t>ReproManagement</a:t>
            </a:r>
            <a:r>
              <a:rPr lang="da-DK" b="1" dirty="0" smtClean="0"/>
              <a:t> – sund fornuft</a:t>
            </a:r>
          </a:p>
        </p:txBody>
      </p:sp>
      <p:sp>
        <p:nvSpPr>
          <p:cNvPr id="4100" name="Pladsholder til indhold 6"/>
          <p:cNvSpPr>
            <a:spLocks noGrp="1"/>
          </p:cNvSpPr>
          <p:nvPr>
            <p:ph idx="4294967295"/>
          </p:nvPr>
        </p:nvSpPr>
        <p:spPr>
          <a:xfrm>
            <a:off x="940668" y="1785938"/>
            <a:ext cx="4639444" cy="4025900"/>
          </a:xfrm>
        </p:spPr>
        <p:txBody>
          <a:bodyPr/>
          <a:lstStyle/>
          <a:p>
            <a:pPr marL="450850" indent="-450850" eaLnBrk="1" hangingPunct="1"/>
            <a:r>
              <a:rPr lang="da-DK" dirty="0" smtClean="0">
                <a:solidFill>
                  <a:schemeClr val="tx2"/>
                </a:solidFill>
              </a:rPr>
              <a:t>Værktøjet der forbedrer reproduktionseffektiviteten i malkekvægsbesætninger</a:t>
            </a:r>
          </a:p>
          <a:p>
            <a:pPr indent="-342900" eaLnBrk="1" hangingPunct="1"/>
            <a:endParaRPr lang="da-DK" dirty="0" smtClean="0">
              <a:solidFill>
                <a:schemeClr val="tx2"/>
              </a:solidFill>
            </a:endParaRPr>
          </a:p>
          <a:p>
            <a:pPr eaLnBrk="1" hangingPunct="1"/>
            <a:r>
              <a:rPr lang="da-DK" dirty="0" smtClean="0">
                <a:solidFill>
                  <a:schemeClr val="tx2"/>
                </a:solidFill>
              </a:rPr>
              <a:t>Lægger op til samarbejde</a:t>
            </a:r>
          </a:p>
          <a:p>
            <a:pPr lvl="1" eaLnBrk="1" hangingPunct="1">
              <a:buFont typeface="Arial" charset="0"/>
              <a:buChar char="–"/>
            </a:pPr>
            <a:r>
              <a:rPr lang="da-DK" dirty="0" smtClean="0">
                <a:solidFill>
                  <a:schemeClr val="tx2"/>
                </a:solidFill>
              </a:rPr>
              <a:t>inseminører</a:t>
            </a:r>
          </a:p>
          <a:p>
            <a:pPr lvl="1" eaLnBrk="1" hangingPunct="1">
              <a:buFont typeface="Arial" charset="0"/>
              <a:buChar char="–"/>
            </a:pPr>
            <a:r>
              <a:rPr lang="da-DK" dirty="0" err="1" smtClean="0">
                <a:solidFill>
                  <a:schemeClr val="tx2"/>
                </a:solidFill>
              </a:rPr>
              <a:t>avlsrådgivere</a:t>
            </a:r>
            <a:endParaRPr lang="da-DK" dirty="0" smtClean="0">
              <a:solidFill>
                <a:schemeClr val="tx2"/>
              </a:solidFill>
            </a:endParaRPr>
          </a:p>
          <a:p>
            <a:pPr lvl="1" eaLnBrk="1" hangingPunct="1">
              <a:buFont typeface="Arial" charset="0"/>
              <a:buChar char="–"/>
            </a:pPr>
            <a:r>
              <a:rPr lang="da-DK" dirty="0" smtClean="0">
                <a:solidFill>
                  <a:schemeClr val="tx2"/>
                </a:solidFill>
              </a:rPr>
              <a:t>kvægkonsulenter</a:t>
            </a:r>
          </a:p>
          <a:p>
            <a:pPr lvl="1" eaLnBrk="1" hangingPunct="1">
              <a:buFont typeface="Arial" charset="0"/>
              <a:buChar char="–"/>
            </a:pPr>
            <a:r>
              <a:rPr lang="da-DK" dirty="0" smtClean="0">
                <a:solidFill>
                  <a:schemeClr val="tx2"/>
                </a:solidFill>
              </a:rPr>
              <a:t>dyrlæger</a:t>
            </a:r>
          </a:p>
        </p:txBody>
      </p:sp>
      <p:pic>
        <p:nvPicPr>
          <p:cNvPr id="4101" name="Picture 2"/>
          <p:cNvPicPr>
            <a:picLocks noChangeAspect="1" noChangeArrowheads="1"/>
          </p:cNvPicPr>
          <p:nvPr/>
        </p:nvPicPr>
        <p:blipFill>
          <a:blip r:embed="rId2"/>
          <a:srcRect/>
          <a:stretch>
            <a:fillRect/>
          </a:stretch>
        </p:blipFill>
        <p:spPr bwMode="auto">
          <a:xfrm>
            <a:off x="5729288" y="1928813"/>
            <a:ext cx="3057525" cy="4343400"/>
          </a:xfrm>
          <a:prstGeom prst="rect">
            <a:avLst/>
          </a:prstGeom>
          <a:noFill/>
          <a:ln w="9525">
            <a:noFill/>
            <a:miter lim="800000"/>
            <a:headEnd/>
            <a:tailEnd/>
          </a:ln>
        </p:spPr>
      </p:pic>
      <p:sp>
        <p:nvSpPr>
          <p:cNvPr id="6" name="Rectangle 2"/>
          <p:cNvSpPr txBox="1">
            <a:spLocks noChangeArrowheads="1"/>
          </p:cNvSpPr>
          <p:nvPr/>
        </p:nvSpPr>
        <p:spPr>
          <a:xfrm>
            <a:off x="5076056" y="269776"/>
            <a:ext cx="4067944" cy="638944"/>
          </a:xfrm>
          <a:prstGeom prst="rect">
            <a:avLst/>
          </a:prstGeom>
        </p:spPr>
        <p:txBody>
          <a:bodyPr/>
          <a:lstStyle>
            <a:lvl1pPr algn="ctr" defTabSz="457200" rtl="0" fontAlgn="base">
              <a:spcBef>
                <a:spcPct val="0"/>
              </a:spcBef>
              <a:spcAft>
                <a:spcPct val="0"/>
              </a:spcAft>
              <a:defRPr sz="3000" kern="1200">
                <a:solidFill>
                  <a:schemeClr val="tx1"/>
                </a:solidFill>
                <a:latin typeface="Arial" pitchFamily="34" charset="0"/>
                <a:ea typeface="+mj-ea"/>
                <a:cs typeface="Arial" pitchFamily="34" charset="0"/>
              </a:defRPr>
            </a:lvl1pPr>
            <a:lvl2pPr algn="ctr" defTabSz="457200" rtl="0" fontAlgn="base">
              <a:spcBef>
                <a:spcPct val="0"/>
              </a:spcBef>
              <a:spcAft>
                <a:spcPct val="0"/>
              </a:spcAft>
              <a:defRPr sz="3000">
                <a:solidFill>
                  <a:schemeClr val="tx1"/>
                </a:solidFill>
                <a:latin typeface="Arial" charset="0"/>
                <a:cs typeface="Arial" charset="0"/>
              </a:defRPr>
            </a:lvl2pPr>
            <a:lvl3pPr algn="ctr" defTabSz="457200" rtl="0" fontAlgn="base">
              <a:spcBef>
                <a:spcPct val="0"/>
              </a:spcBef>
              <a:spcAft>
                <a:spcPct val="0"/>
              </a:spcAft>
              <a:defRPr sz="3000">
                <a:solidFill>
                  <a:schemeClr val="tx1"/>
                </a:solidFill>
                <a:latin typeface="Arial" charset="0"/>
                <a:cs typeface="Arial" charset="0"/>
              </a:defRPr>
            </a:lvl3pPr>
            <a:lvl4pPr algn="ctr" defTabSz="457200" rtl="0" fontAlgn="base">
              <a:spcBef>
                <a:spcPct val="0"/>
              </a:spcBef>
              <a:spcAft>
                <a:spcPct val="0"/>
              </a:spcAft>
              <a:defRPr sz="3000">
                <a:solidFill>
                  <a:schemeClr val="tx1"/>
                </a:solidFill>
                <a:latin typeface="Arial" charset="0"/>
                <a:cs typeface="Arial" charset="0"/>
              </a:defRPr>
            </a:lvl4pPr>
            <a:lvl5pPr algn="ctr" defTabSz="457200" rtl="0" fontAlgn="base">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pPr algn="r"/>
            <a:r>
              <a:rPr lang="da-DK" sz="1800" i="1" dirty="0" smtClean="0"/>
              <a:t>Et skridt i den rigtige retning</a:t>
            </a: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err="1" smtClean="0"/>
              <a:t>ReproManagement</a:t>
            </a:r>
            <a:r>
              <a:rPr lang="da-DK" dirty="0" smtClean="0"/>
              <a:t> – sund fornuft</a:t>
            </a:r>
            <a:endParaRPr lang="da-DK" dirty="0"/>
          </a:p>
        </p:txBody>
      </p:sp>
      <p:graphicFrame>
        <p:nvGraphicFramePr>
          <p:cNvPr id="7" name="Pladsholder til indhold 6"/>
          <p:cNvGraphicFramePr>
            <a:graphicFrameLocks noGrp="1"/>
          </p:cNvGraphicFramePr>
          <p:nvPr>
            <p:ph idx="1"/>
            <p:extLst>
              <p:ext uri="{D42A27DB-BD31-4B8C-83A1-F6EECF244321}">
                <p14:modId xmlns:p14="http://schemas.microsoft.com/office/powerpoint/2010/main" val="1220361369"/>
              </p:ext>
            </p:extLst>
          </p:nvPr>
        </p:nvGraphicFramePr>
        <p:xfrm>
          <a:off x="971550" y="1988840"/>
          <a:ext cx="7200900" cy="4257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2"/>
          <p:cNvSpPr txBox="1">
            <a:spLocks noChangeArrowheads="1"/>
          </p:cNvSpPr>
          <p:nvPr/>
        </p:nvSpPr>
        <p:spPr>
          <a:xfrm>
            <a:off x="5076056" y="269776"/>
            <a:ext cx="4067944" cy="638944"/>
          </a:xfrm>
          <a:prstGeom prst="rect">
            <a:avLst/>
          </a:prstGeom>
        </p:spPr>
        <p:txBody>
          <a:bodyPr/>
          <a:lstStyle>
            <a:lvl1pPr algn="ctr" defTabSz="457200" rtl="0" fontAlgn="base">
              <a:spcBef>
                <a:spcPct val="0"/>
              </a:spcBef>
              <a:spcAft>
                <a:spcPct val="0"/>
              </a:spcAft>
              <a:defRPr sz="3000" kern="1200">
                <a:solidFill>
                  <a:schemeClr val="tx1"/>
                </a:solidFill>
                <a:latin typeface="Arial" pitchFamily="34" charset="0"/>
                <a:ea typeface="+mj-ea"/>
                <a:cs typeface="Arial" pitchFamily="34" charset="0"/>
              </a:defRPr>
            </a:lvl1pPr>
            <a:lvl2pPr algn="ctr" defTabSz="457200" rtl="0" fontAlgn="base">
              <a:spcBef>
                <a:spcPct val="0"/>
              </a:spcBef>
              <a:spcAft>
                <a:spcPct val="0"/>
              </a:spcAft>
              <a:defRPr sz="3000">
                <a:solidFill>
                  <a:schemeClr val="tx1"/>
                </a:solidFill>
                <a:latin typeface="Arial" charset="0"/>
                <a:cs typeface="Arial" charset="0"/>
              </a:defRPr>
            </a:lvl2pPr>
            <a:lvl3pPr algn="ctr" defTabSz="457200" rtl="0" fontAlgn="base">
              <a:spcBef>
                <a:spcPct val="0"/>
              </a:spcBef>
              <a:spcAft>
                <a:spcPct val="0"/>
              </a:spcAft>
              <a:defRPr sz="3000">
                <a:solidFill>
                  <a:schemeClr val="tx1"/>
                </a:solidFill>
                <a:latin typeface="Arial" charset="0"/>
                <a:cs typeface="Arial" charset="0"/>
              </a:defRPr>
            </a:lvl3pPr>
            <a:lvl4pPr algn="ctr" defTabSz="457200" rtl="0" fontAlgn="base">
              <a:spcBef>
                <a:spcPct val="0"/>
              </a:spcBef>
              <a:spcAft>
                <a:spcPct val="0"/>
              </a:spcAft>
              <a:defRPr sz="3000">
                <a:solidFill>
                  <a:schemeClr val="tx1"/>
                </a:solidFill>
                <a:latin typeface="Arial" charset="0"/>
                <a:cs typeface="Arial" charset="0"/>
              </a:defRPr>
            </a:lvl4pPr>
            <a:lvl5pPr algn="ctr" defTabSz="457200" rtl="0" fontAlgn="base">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pPr algn="r"/>
            <a:r>
              <a:rPr lang="da-DK" sz="1800" i="1" dirty="0" smtClean="0"/>
              <a:t>Et skridt i den rigtige retning</a:t>
            </a:r>
          </a:p>
        </p:txBody>
      </p:sp>
    </p:spTree>
    <p:extLst>
      <p:ext uri="{BB962C8B-B14F-4D97-AF65-F5344CB8AC3E}">
        <p14:creationId xmlns:p14="http://schemas.microsoft.com/office/powerpoint/2010/main" val="635041760"/>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idx="4294967295"/>
          </p:nvPr>
        </p:nvSpPr>
        <p:spPr>
          <a:xfrm>
            <a:off x="251520" y="980728"/>
            <a:ext cx="7776864" cy="1012676"/>
          </a:xfrm>
        </p:spPr>
        <p:txBody>
          <a:bodyPr/>
          <a:lstStyle/>
          <a:p>
            <a:pPr algn="l"/>
            <a:r>
              <a:rPr lang="da-DK" b="1" dirty="0" smtClean="0"/>
              <a:t>Problemer i reproduktionscyklus:</a:t>
            </a:r>
            <a:br>
              <a:rPr lang="da-DK" b="1" dirty="0" smtClean="0"/>
            </a:br>
            <a:r>
              <a:rPr lang="da-DK" b="1" dirty="0" smtClean="0"/>
              <a:t>’Lav </a:t>
            </a:r>
            <a:r>
              <a:rPr lang="da-DK" b="1" dirty="0" err="1" smtClean="0"/>
              <a:t>drægtighedspct</a:t>
            </a:r>
            <a:r>
              <a:rPr lang="da-DK" b="1" dirty="0" smtClean="0"/>
              <a:t>. hos køerne’</a:t>
            </a:r>
          </a:p>
        </p:txBody>
      </p:sp>
      <p:graphicFrame>
        <p:nvGraphicFramePr>
          <p:cNvPr id="5" name="Diagram 4"/>
          <p:cNvGraphicFramePr/>
          <p:nvPr>
            <p:extLst>
              <p:ext uri="{D42A27DB-BD31-4B8C-83A1-F6EECF244321}">
                <p14:modId xmlns:p14="http://schemas.microsoft.com/office/powerpoint/2010/main" val="2280142869"/>
              </p:ext>
            </p:extLst>
          </p:nvPr>
        </p:nvGraphicFramePr>
        <p:xfrm>
          <a:off x="500034" y="1988840"/>
          <a:ext cx="735811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kstboks 5"/>
          <p:cNvSpPr txBox="1">
            <a:spLocks noChangeArrowheads="1"/>
          </p:cNvSpPr>
          <p:nvPr/>
        </p:nvSpPr>
        <p:spPr bwMode="auto">
          <a:xfrm>
            <a:off x="5143500" y="3515998"/>
            <a:ext cx="3929063" cy="1016000"/>
          </a:xfrm>
          <a:prstGeom prst="rect">
            <a:avLst/>
          </a:prstGeom>
          <a:noFill/>
          <a:ln w="9525">
            <a:solidFill>
              <a:schemeClr val="tx1"/>
            </a:solidFill>
            <a:miter lim="800000"/>
            <a:headEnd/>
            <a:tailEnd/>
          </a:ln>
        </p:spPr>
        <p:txBody>
          <a:bodyPr>
            <a:spAutoFit/>
          </a:bodyPr>
          <a:lstStyle/>
          <a:p>
            <a:pPr marL="268288" indent="-268288">
              <a:buFont typeface="Wingdings" pitchFamily="2" charset="2"/>
              <a:buChar char="§"/>
            </a:pPr>
            <a:r>
              <a:rPr lang="da-DK" sz="2000">
                <a:solidFill>
                  <a:prstClr val="black"/>
                </a:solidFill>
              </a:rPr>
              <a:t>Ins.forhold ikke i orden?</a:t>
            </a:r>
          </a:p>
          <a:p>
            <a:pPr marL="268288" indent="-268288">
              <a:buFont typeface="Wingdings" pitchFamily="2" charset="2"/>
              <a:buChar char="§"/>
            </a:pPr>
            <a:r>
              <a:rPr lang="da-DK" sz="2000">
                <a:solidFill>
                  <a:prstClr val="black"/>
                </a:solidFill>
              </a:rPr>
              <a:t>Befrugtning mislykkes /</a:t>
            </a:r>
          </a:p>
          <a:p>
            <a:pPr marL="268288" indent="-268288"/>
            <a:r>
              <a:rPr lang="da-DK" sz="2000">
                <a:solidFill>
                  <a:prstClr val="black"/>
                </a:solidFill>
              </a:rPr>
              <a:t>	drægtighed fastholdes ikke?</a:t>
            </a:r>
          </a:p>
        </p:txBody>
      </p:sp>
      <p:sp>
        <p:nvSpPr>
          <p:cNvPr id="10" name="Lige forbindelse 3"/>
          <p:cNvSpPr/>
          <p:nvPr/>
        </p:nvSpPr>
        <p:spPr>
          <a:xfrm rot="2928856">
            <a:off x="4384675" y="3133411"/>
            <a:ext cx="360363" cy="46037"/>
          </a:xfrm>
          <a:custGeom>
            <a:avLst/>
            <a:gdLst/>
            <a:ahLst/>
            <a:cxnLst/>
            <a:rect l="0" t="0" r="0" b="0"/>
            <a:pathLst>
              <a:path>
                <a:moveTo>
                  <a:pt x="0" y="23906"/>
                </a:moveTo>
                <a:lnTo>
                  <a:pt x="590349" y="2390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1" name="Lige forbindelse 3"/>
          <p:cNvSpPr/>
          <p:nvPr/>
        </p:nvSpPr>
        <p:spPr>
          <a:xfrm rot="7917615">
            <a:off x="4349750" y="4793936"/>
            <a:ext cx="585788" cy="49212"/>
          </a:xfrm>
          <a:custGeom>
            <a:avLst/>
            <a:gdLst/>
            <a:ahLst/>
            <a:cxnLst/>
            <a:rect l="0" t="0" r="0" b="0"/>
            <a:pathLst>
              <a:path>
                <a:moveTo>
                  <a:pt x="0" y="23906"/>
                </a:moveTo>
                <a:lnTo>
                  <a:pt x="585576" y="2390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Lige forbindelse 3"/>
          <p:cNvSpPr/>
          <p:nvPr/>
        </p:nvSpPr>
        <p:spPr>
          <a:xfrm>
            <a:off x="4643438" y="4004948"/>
            <a:ext cx="277812" cy="47625"/>
          </a:xfrm>
          <a:custGeom>
            <a:avLst/>
            <a:gdLst/>
            <a:ahLst/>
            <a:cxnLst/>
            <a:rect l="0" t="0" r="0" b="0"/>
            <a:pathLst>
              <a:path>
                <a:moveTo>
                  <a:pt x="0" y="23906"/>
                </a:moveTo>
                <a:lnTo>
                  <a:pt x="278213" y="2390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Lige forbindelse 3"/>
          <p:cNvSpPr/>
          <p:nvPr/>
        </p:nvSpPr>
        <p:spPr>
          <a:xfrm>
            <a:off x="3079750" y="3981136"/>
            <a:ext cx="277813" cy="47625"/>
          </a:xfrm>
          <a:custGeom>
            <a:avLst/>
            <a:gdLst/>
            <a:ahLst/>
            <a:cxnLst/>
            <a:rect l="0" t="0" r="0" b="0"/>
            <a:pathLst>
              <a:path>
                <a:moveTo>
                  <a:pt x="0" y="23906"/>
                </a:moveTo>
                <a:lnTo>
                  <a:pt x="278213" y="23906"/>
                </a:lnTo>
              </a:path>
            </a:pathLst>
          </a:custGeom>
          <a:noFill/>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6" name="Gruppe 17"/>
          <p:cNvGrpSpPr>
            <a:grpSpLocks/>
          </p:cNvGrpSpPr>
          <p:nvPr/>
        </p:nvGrpSpPr>
        <p:grpSpPr bwMode="auto">
          <a:xfrm>
            <a:off x="2087877" y="5877272"/>
            <a:ext cx="7020627" cy="769441"/>
            <a:chOff x="2339752" y="5755903"/>
            <a:chExt cx="7128071" cy="769856"/>
          </a:xfrm>
        </p:grpSpPr>
        <p:sp>
          <p:nvSpPr>
            <p:cNvPr id="17" name="Tekstboks 15"/>
            <p:cNvSpPr txBox="1">
              <a:spLocks noChangeArrowheads="1"/>
            </p:cNvSpPr>
            <p:nvPr/>
          </p:nvSpPr>
          <p:spPr bwMode="auto">
            <a:xfrm>
              <a:off x="4682878" y="5755903"/>
              <a:ext cx="4784945" cy="76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da-DK" sz="1100" b="1" dirty="0" smtClean="0">
                  <a:solidFill>
                    <a:srgbClr val="006699"/>
                  </a:solidFill>
                  <a:latin typeface="Verdana" pitchFamily="34" charset="0"/>
                </a:rPr>
                <a:t>Lav </a:t>
              </a:r>
              <a:r>
                <a:rPr lang="da-DK" sz="1100" b="1" dirty="0" err="1" smtClean="0">
                  <a:solidFill>
                    <a:srgbClr val="006699"/>
                  </a:solidFill>
                  <a:latin typeface="Verdana" pitchFamily="34" charset="0"/>
                </a:rPr>
                <a:t>drægtighedspct</a:t>
              </a:r>
              <a:r>
                <a:rPr lang="da-DK" sz="1100" b="1" dirty="0" smtClean="0">
                  <a:solidFill>
                    <a:srgbClr val="006699"/>
                  </a:solidFill>
                  <a:latin typeface="Verdana" pitchFamily="34" charset="0"/>
                </a:rPr>
                <a:t>., køer</a:t>
              </a:r>
            </a:p>
            <a:p>
              <a:pPr eaLnBrk="1" hangingPunct="1"/>
              <a:endParaRPr lang="da-DK" sz="1100" b="1" dirty="0" smtClean="0">
                <a:solidFill>
                  <a:prstClr val="black"/>
                </a:solidFill>
                <a:latin typeface="Verdana" pitchFamily="34" charset="0"/>
              </a:endParaRPr>
            </a:p>
            <a:p>
              <a:pPr eaLnBrk="1" hangingPunct="1"/>
              <a:r>
                <a:rPr lang="da-DK" sz="1100" b="1" dirty="0">
                  <a:solidFill>
                    <a:prstClr val="black"/>
                  </a:solidFill>
                  <a:latin typeface="Verdana" pitchFamily="34" charset="0"/>
                </a:rPr>
                <a:t>T</a:t>
              </a:r>
              <a:r>
                <a:rPr lang="da-DK" sz="1100" b="1" dirty="0" smtClean="0">
                  <a:solidFill>
                    <a:prstClr val="black"/>
                  </a:solidFill>
                  <a:latin typeface="Verdana" pitchFamily="34" charset="0"/>
                </a:rPr>
                <a:t>3	Insemineringsforholdene er ikke i orden</a:t>
              </a:r>
            </a:p>
            <a:p>
              <a:pPr eaLnBrk="1" hangingPunct="1"/>
              <a:r>
                <a:rPr lang="da-DK" sz="1100" b="1" dirty="0">
                  <a:solidFill>
                    <a:prstClr val="black"/>
                  </a:solidFill>
                  <a:latin typeface="Verdana" pitchFamily="34" charset="0"/>
                </a:rPr>
                <a:t>T</a:t>
              </a:r>
              <a:r>
                <a:rPr lang="da-DK" sz="1100" b="1" dirty="0" smtClean="0">
                  <a:solidFill>
                    <a:prstClr val="black"/>
                  </a:solidFill>
                  <a:latin typeface="Verdana" pitchFamily="34" charset="0"/>
                </a:rPr>
                <a:t>4	Befrugtning mislykkes / drægtighed fastholdes ikke</a:t>
              </a:r>
            </a:p>
          </p:txBody>
        </p:sp>
        <p:cxnSp>
          <p:nvCxnSpPr>
            <p:cNvPr id="18" name="Lige pilforbindelse 17"/>
            <p:cNvCxnSpPr/>
            <p:nvPr/>
          </p:nvCxnSpPr>
          <p:spPr>
            <a:xfrm>
              <a:off x="2339752" y="6308651"/>
              <a:ext cx="1923914" cy="0"/>
            </a:xfrm>
            <a:prstGeom prst="straightConnector1">
              <a:avLst/>
            </a:prstGeom>
            <a:ln w="47625">
              <a:solidFill>
                <a:srgbClr val="C00000"/>
              </a:solidFill>
              <a:tailEnd type="arrow"/>
            </a:ln>
          </p:spPr>
          <p:style>
            <a:lnRef idx="2">
              <a:schemeClr val="accent1"/>
            </a:lnRef>
            <a:fillRef idx="0">
              <a:schemeClr val="accent1"/>
            </a:fillRef>
            <a:effectRef idx="1">
              <a:schemeClr val="accent1"/>
            </a:effectRef>
            <a:fontRef idx="minor">
              <a:schemeClr val="tx1"/>
            </a:fontRef>
          </p:style>
        </p:cxnSp>
      </p:grpSp>
      <p:sp>
        <p:nvSpPr>
          <p:cNvPr id="19" name="Rectangle 2"/>
          <p:cNvSpPr txBox="1">
            <a:spLocks noChangeArrowheads="1"/>
          </p:cNvSpPr>
          <p:nvPr/>
        </p:nvSpPr>
        <p:spPr>
          <a:xfrm>
            <a:off x="5076056" y="269776"/>
            <a:ext cx="4067944" cy="638944"/>
          </a:xfrm>
          <a:prstGeom prst="rect">
            <a:avLst/>
          </a:prstGeom>
        </p:spPr>
        <p:txBody>
          <a:bodyPr/>
          <a:lstStyle>
            <a:lvl1pPr algn="ctr" defTabSz="457200" rtl="0" fontAlgn="base">
              <a:spcBef>
                <a:spcPct val="0"/>
              </a:spcBef>
              <a:spcAft>
                <a:spcPct val="0"/>
              </a:spcAft>
              <a:defRPr sz="3000" kern="1200">
                <a:solidFill>
                  <a:schemeClr val="tx1"/>
                </a:solidFill>
                <a:latin typeface="Arial" pitchFamily="34" charset="0"/>
                <a:ea typeface="+mj-ea"/>
                <a:cs typeface="Arial" pitchFamily="34" charset="0"/>
              </a:defRPr>
            </a:lvl1pPr>
            <a:lvl2pPr algn="ctr" defTabSz="457200" rtl="0" fontAlgn="base">
              <a:spcBef>
                <a:spcPct val="0"/>
              </a:spcBef>
              <a:spcAft>
                <a:spcPct val="0"/>
              </a:spcAft>
              <a:defRPr sz="3000">
                <a:solidFill>
                  <a:schemeClr val="tx1"/>
                </a:solidFill>
                <a:latin typeface="Arial" charset="0"/>
                <a:cs typeface="Arial" charset="0"/>
              </a:defRPr>
            </a:lvl2pPr>
            <a:lvl3pPr algn="ctr" defTabSz="457200" rtl="0" fontAlgn="base">
              <a:spcBef>
                <a:spcPct val="0"/>
              </a:spcBef>
              <a:spcAft>
                <a:spcPct val="0"/>
              </a:spcAft>
              <a:defRPr sz="3000">
                <a:solidFill>
                  <a:schemeClr val="tx1"/>
                </a:solidFill>
                <a:latin typeface="Arial" charset="0"/>
                <a:cs typeface="Arial" charset="0"/>
              </a:defRPr>
            </a:lvl3pPr>
            <a:lvl4pPr algn="ctr" defTabSz="457200" rtl="0" fontAlgn="base">
              <a:spcBef>
                <a:spcPct val="0"/>
              </a:spcBef>
              <a:spcAft>
                <a:spcPct val="0"/>
              </a:spcAft>
              <a:defRPr sz="3000">
                <a:solidFill>
                  <a:schemeClr val="tx1"/>
                </a:solidFill>
                <a:latin typeface="Arial" charset="0"/>
                <a:cs typeface="Arial" charset="0"/>
              </a:defRPr>
            </a:lvl4pPr>
            <a:lvl5pPr algn="ctr" defTabSz="457200" rtl="0" fontAlgn="base">
              <a:spcBef>
                <a:spcPct val="0"/>
              </a:spcBef>
              <a:spcAft>
                <a:spcPct val="0"/>
              </a:spcAft>
              <a:defRPr sz="3000">
                <a:solidFill>
                  <a:schemeClr val="tx1"/>
                </a:solidFill>
                <a:latin typeface="Arial" charset="0"/>
                <a:cs typeface="Arial" charset="0"/>
              </a:defRPr>
            </a:lvl5pPr>
            <a:lvl6pPr marL="457200" algn="ctr" defTabSz="457200" rtl="0" eaLnBrk="1" fontAlgn="base" hangingPunct="1">
              <a:spcBef>
                <a:spcPct val="0"/>
              </a:spcBef>
              <a:spcAft>
                <a:spcPct val="0"/>
              </a:spcAft>
              <a:defRPr sz="3600">
                <a:solidFill>
                  <a:schemeClr val="tx1"/>
                </a:solidFill>
                <a:latin typeface="Calibri" pitchFamily="34" charset="0"/>
              </a:defRPr>
            </a:lvl6pPr>
            <a:lvl7pPr marL="914400" algn="ctr" defTabSz="457200" rtl="0" eaLnBrk="1" fontAlgn="base" hangingPunct="1">
              <a:spcBef>
                <a:spcPct val="0"/>
              </a:spcBef>
              <a:spcAft>
                <a:spcPct val="0"/>
              </a:spcAft>
              <a:defRPr sz="3600">
                <a:solidFill>
                  <a:schemeClr val="tx1"/>
                </a:solidFill>
                <a:latin typeface="Calibri" pitchFamily="34" charset="0"/>
              </a:defRPr>
            </a:lvl7pPr>
            <a:lvl8pPr marL="1371600" algn="ctr" defTabSz="457200" rtl="0" eaLnBrk="1" fontAlgn="base" hangingPunct="1">
              <a:spcBef>
                <a:spcPct val="0"/>
              </a:spcBef>
              <a:spcAft>
                <a:spcPct val="0"/>
              </a:spcAft>
              <a:defRPr sz="3600">
                <a:solidFill>
                  <a:schemeClr val="tx1"/>
                </a:solidFill>
                <a:latin typeface="Calibri" pitchFamily="34" charset="0"/>
              </a:defRPr>
            </a:lvl8pPr>
            <a:lvl9pPr marL="1828800" algn="ctr" defTabSz="457200" rtl="0" eaLnBrk="1" fontAlgn="base" hangingPunct="1">
              <a:spcBef>
                <a:spcPct val="0"/>
              </a:spcBef>
              <a:spcAft>
                <a:spcPct val="0"/>
              </a:spcAft>
              <a:defRPr sz="3600">
                <a:solidFill>
                  <a:schemeClr val="tx1"/>
                </a:solidFill>
                <a:latin typeface="Calibri" pitchFamily="34" charset="0"/>
              </a:defRPr>
            </a:lvl9pPr>
          </a:lstStyle>
          <a:p>
            <a:pPr algn="r"/>
            <a:r>
              <a:rPr lang="da-DK" sz="1800" i="1" dirty="0" smtClean="0"/>
              <a:t>Et skridt i den rigtige retning</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4" presetClass="entr" presetSubtype="16"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ox(in)">
                                      <p:cBhvr>
                                        <p:cTn id="10" dur="500"/>
                                        <p:tgtEl>
                                          <p:spTgt spid="12"/>
                                        </p:tgtEl>
                                      </p:cBhvr>
                                    </p:animEffect>
                                  </p:childTnLst>
                                </p:cTn>
                              </p:par>
                              <p:par>
                                <p:cTn id="11" presetID="4" presetClass="entr" presetSubtype="16"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ox(in)">
                                      <p:cBhvr>
                                        <p:cTn id="13" dur="500"/>
                                        <p:tgtEl>
                                          <p:spTgt spid="11"/>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ox(in)">
                                      <p:cBhvr>
                                        <p:cTn id="16" dur="500"/>
                                        <p:tgtEl>
                                          <p:spTgt spid="6"/>
                                        </p:tgtEl>
                                      </p:cBhvr>
                                    </p:animEffect>
                                  </p:childTnLst>
                                </p:cTn>
                              </p:par>
                              <p:par>
                                <p:cTn id="17" presetID="4"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ox(i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box(in)">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blank">
  <a:themeElements>
    <a:clrScheme name="VFL_PPT">
      <a:dk1>
        <a:srgbClr val="3F3F3F"/>
      </a:dk1>
      <a:lt1>
        <a:sysClr val="window" lastClr="FFFFFF"/>
      </a:lt1>
      <a:dk2>
        <a:srgbClr val="076471"/>
      </a:dk2>
      <a:lt2>
        <a:srgbClr val="9DDCF9"/>
      </a:lt2>
      <a:accent1>
        <a:srgbClr val="09562C"/>
      </a:accent1>
      <a:accent2>
        <a:srgbClr val="D0C22B"/>
      </a:accent2>
      <a:accent3>
        <a:srgbClr val="C8C7B2"/>
      </a:accent3>
      <a:accent4>
        <a:srgbClr val="262626"/>
      </a:accent4>
      <a:accent5>
        <a:srgbClr val="E95D0F"/>
      </a:accent5>
      <a:accent6>
        <a:srgbClr val="4E2E2D"/>
      </a:accent6>
      <a:hlink>
        <a:srgbClr val="09562C"/>
      </a:hlink>
      <a:folHlink>
        <a:srgbClr val="77216F"/>
      </a:folHlink>
    </a:clrScheme>
    <a:fontScheme name="Klassisk kontor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2_Powerpoint_off2003_standard">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F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GitteGrønbæk1_kvartal2011">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F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Powerpoint_off2003_standard">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F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Powerpoint_off2003_standard">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F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Powerpoint_off2003_standard">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F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Powerpoint_off2003_standard">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F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9_Powerpoint_off2003_standard">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F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10_Powerpoint_off2003_standard">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F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1_Powerpoint_off2003_standard">
  <a:themeElements>
    <a:clrScheme name="Gråtoneskala">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VF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rtikelside" ma:contentTypeID="0x010100C568DB52D9D0A14D9B2FDCC96666E9F2007948130EC3DB064584E219954237AF3900242457EFB8B24247815D688C526CD44D00FB0984F6B9A1714DBE41711B3FD881AC" ma:contentTypeVersion="0" ma:contentTypeDescription="Artikelside er en skabelon for systemindholdstyper, der er oprettet af funktionen for ressourcer til udgivelse. Det er den tilknyttede indholdstypeskabelon for de standardsidelayout, der bruges til at oprette artikelsider på websteder, hvor udgivelsesfunktionen er aktiveret." ma:contentTypeScope="" ma:versionID="cdea818fbd0715826249abf8277ca4f9">
  <xsd:schema xmlns:xsd="http://www.w3.org/2001/XMLSchema" xmlns:xs="http://www.w3.org/2001/XMLSchema" xmlns:p="http://schemas.microsoft.com/office/2006/metadata/properties" xmlns:ns1="http://schemas.microsoft.com/sharepoint/v3" targetNamespace="http://schemas.microsoft.com/office/2006/metadata/properties" ma:root="true" ma:fieldsID="eb60004005fa4da1e5b89724de2e0f6f" ns1:_="">
    <xsd:import namespace="http://schemas.microsoft.com/sharepoint/v3"/>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Kommentarer" ma:internalName="Comments">
      <xsd:simpleType>
        <xsd:restriction base="dms:Note">
          <xsd:maxLength value="255"/>
        </xsd:restriction>
      </xsd:simpleType>
    </xsd:element>
    <xsd:element name="PublishingStartDate" ma:index="9" nillable="true" ma:displayName="Startdato for planlægning" ma:description="" ma:hidden="true" ma:internalName="PublishingStartDate">
      <xsd:simpleType>
        <xsd:restriction base="dms:Unknown"/>
      </xsd:simpleType>
    </xsd:element>
    <xsd:element name="PublishingExpirationDate" ma:index="10" nillable="true" ma:displayName="Slutdato for planlægning" ma:description="" ma:hidden="true" ma:internalName="PublishingExpirationDate">
      <xsd:simpleType>
        <xsd:restriction base="dms:Unknown"/>
      </xsd:simpleType>
    </xsd:element>
    <xsd:element name="PublishingContact" ma:index="11" nillable="true" ma:displayName="Kontaktpers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internalName="PublishingContactEmail">
      <xsd:simpleType>
        <xsd:restriction base="dms:Text">
          <xsd:maxLength value="255"/>
        </xsd:restriction>
      </xsd:simpleType>
    </xsd:element>
    <xsd:element name="PublishingContactName" ma:index="13" nillable="true" ma:displayName="Navn på kontaktperson" ma:internalName="PublishingContactName">
      <xsd:simpleType>
        <xsd:restriction base="dms:Text">
          <xsd:maxLength value="255"/>
        </xsd:restriction>
      </xsd:simpleType>
    </xsd:element>
    <xsd:element name="PublishingContactPicture" ma:index="14" nillable="true" ma:displayName="Billede af kontaktpers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internalName="PublishingPageImage">
      <xsd:simpleType>
        <xsd:restriction base="dms:Unknown"/>
      </xsd:simpleType>
    </xsd:element>
    <xsd:element name="PublishingPageContent" ma:index="21" nillable="true" ma:displayName="Sideindhold" ma:internalName="PublishingPageContent">
      <xsd:simpleType>
        <xsd:restriction base="dms:Unknown"/>
      </xsd:simpleType>
    </xsd:element>
    <xsd:element name="SummaryLinks" ma:index="22" nillable="true" ma:displayName="Oversigtshyperlinks" ma:internalName="SummaryLinks">
      <xsd:simpleType>
        <xsd:restriction base="dms:Unknown"/>
      </xsd:simpleType>
    </xsd:element>
    <xsd:element name="ArticleByLine" ma:index="23" nillable="true" ma:displayName="Forfatterlinje" ma:internalName="ArticleByLine">
      <xsd:simpleType>
        <xsd:restriction base="dms:Text">
          <xsd:maxLength value="255"/>
        </xsd:restriction>
      </xsd:simpleType>
    </xsd:element>
    <xsd:element name="ArticleStartDate" ma:index="24" nillable="true" ma:displayName="Artikeldato" ma:format="DateOnly" ma:internalName="ArticleStartDate">
      <xsd:simpleType>
        <xsd:restriction base="dms:DateTime"/>
      </xsd:simpleType>
    </xsd:element>
    <xsd:element name="PublishingImageCaption" ma:index="25" nillable="true" ma:displayName="Billedtekst" ma:internalName="PublishingImageCaption">
      <xsd:simpleType>
        <xsd:restriction base="dms:Unknown"/>
      </xsd:simpleType>
    </xsd:element>
    <xsd:element name="HeaderStyleDefinitions" ma:index="26" nillable="true" ma:displayName="Typografidefinitioner" ma:hidden="true" ma:internalName="HeaderStyleDefinition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RollupImage xmlns="http://schemas.microsoft.com/sharepoint/v3" xsi:nil="true"/>
    <PublishingContactEmail xmlns="http://schemas.microsoft.com/sharepoint/v3" xsi:nil="true"/>
    <HeaderStyleDefinitions xmlns="http://schemas.microsoft.com/sharepoint/v3" xsi:nil="true"/>
    <PublishingVariationRelationshipLinkFieldID xmlns="http://schemas.microsoft.com/sharepoint/v3">
      <Url xsi:nil="true"/>
      <Description xsi:nil="true"/>
    </PublishingVariationRelationshipLinkFieldID>
    <PublishingPageContent xmlns="http://schemas.microsoft.com/sharepoint/v3" xsi:nil="true"/>
    <PublishingVariationGroupID xmlns="http://schemas.microsoft.com/sharepoint/v3" xsi:nil="true"/>
    <ArticleStartDate xmlns="http://schemas.microsoft.com/sharepoint/v3">2013-11-06T23:00:00+00:00</ArticleStartDate>
    <ArticleByLine xmlns="http://schemas.microsoft.com/sharepoint/v3" xsi:nil="true"/>
    <PublishingImageCaption xmlns="http://schemas.microsoft.com/sharepoint/v3" xsi:nil="true"/>
    <Audience xmlns="http://schemas.microsoft.com/sharepoint/v3" xsi:nil="true"/>
    <PublishingPageImage xmlns="http://schemas.microsoft.com/sharepoint/v3" xsi:nil="true"/>
    <SummaryLinks xmlns="http://schemas.microsoft.com/sharepoint/v3">&lt;div title="_schemaversion" id="_3"&gt;
  &lt;div title="_view"&gt;
    &lt;span title="_columns"&gt;1&lt;/span&gt;
    &lt;span title="_linkstyle"&gt;&lt;/span&gt;
    &lt;span title="_groupstyle"&gt;&lt;/span&gt;
  &lt;/div&gt;
&lt;/div&gt;</SummaryLinks>
    <PublishingExpirationDate xmlns="http://schemas.microsoft.com/sharepoint/v3" xsi:nil="true"/>
    <PublishingContactPicture xmlns="http://schemas.microsoft.com/sharepoint/v3">
      <Url xsi:nil="true"/>
      <Description xsi:nil="true"/>
    </PublishingContactPicture>
    <PublishingStartDate xmlns="http://schemas.microsoft.com/sharepoint/v3" xsi:nil="true"/>
    <PublishingContact xmlns="http://schemas.microsoft.com/sharepoint/v3">
      <UserInfo>
        <DisplayName/>
        <AccountId xsi:nil="true"/>
        <AccountType/>
      </UserInfo>
    </PublishingContact>
    <PublishingContactName xmlns="http://schemas.microsoft.com/sharepoint/v3" xsi:nil="true"/>
    <Comments xmlns="http://schemas.microsoft.com/sharepoint/v3">PowerPoint fra Informationsmøde om Avl, onsdag d. 30. oktober 2013 på Videncentret for Landbrug i Skejby v. Søs Ancker</Comment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Landbrugsinfo Artikelside" ma:contentTypeID="0x010100C568DB52D9D0A14D9B2FDCC96666E9F2007948130EC3DB064584E219954237AF3900242457EFB8B24247815D688C526CD44D00C26A9DBCB02B5C4DA1F017B836C045C00060750ADE2E6249BABB5C6118FC133DE800B6E1A9893ABA4670B08C14B9C53A30D300019C8A755F3A7B45B4CE121FAFA8F961" ma:contentTypeVersion="66" ma:contentTypeDescription="Den primære contenttype der anvendes på Landbrugsinfo" ma:contentTypeScope="" ma:versionID="4c19b80680b8e478f8043da505ba60ef">
  <xsd:schema xmlns:xsd="http://www.w3.org/2001/XMLSchema" xmlns:xs="http://www.w3.org/2001/XMLSchema" xmlns:p="http://schemas.microsoft.com/office/2006/metadata/properties" xmlns:ns1="http://schemas.microsoft.com/sharepoint/v3" xmlns:ns2="c11197f9-cc19-45ef-9e01-46a1b5c0278b" xmlns:ns3="5aa14257-579e-4a1f-bbbb-3c8dd7393476" xmlns:ns4="303eeafb-7dff-46db-9396-e9c651f530ea" targetNamespace="http://schemas.microsoft.com/office/2006/metadata/properties" ma:root="true" ma:fieldsID="a1daedf719789dcc60807947f7a06eb0" ns1:_="" ns2:_="" ns3:_="" ns4:_="">
    <xsd:import namespace="http://schemas.microsoft.com/sharepoint/v3"/>
    <xsd:import namespace="c11197f9-cc19-45ef-9e01-46a1b5c0278b"/>
    <xsd:import namespace="5aa14257-579e-4a1f-bbbb-3c8dd7393476"/>
    <xsd:import namespace="303eeafb-7dff-46db-9396-e9c651f530ea"/>
    <xsd:element name="properties">
      <xsd:complexType>
        <xsd:sequence>
          <xsd:element name="documentManagement">
            <xsd:complexType>
              <xsd:all>
                <xsd:element ref="ns1:Comments" minOccurs="0"/>
                <xsd:element ref="ns1:PublishingStartDate" minOccurs="0"/>
                <xsd:element ref="ns1:PublishingExpirationDate" minOccurs="0"/>
                <xsd:element ref="ns1:PublishingContact" minOccurs="0"/>
                <xsd:element ref="ns1:PublishingContactEmail" minOccurs="0"/>
                <xsd:element ref="ns1:PublishingContactName" minOccurs="0"/>
                <xsd:element ref="ns1:PublishingContactPicture" minOccurs="0"/>
                <xsd:element ref="ns1:PublishingPageLayout" minOccurs="0"/>
                <xsd:element ref="ns1:PublishingVariationGroupID" minOccurs="0"/>
                <xsd:element ref="ns1:PublishingVariationRelationshipLinkFieldID" minOccurs="0"/>
                <xsd:element ref="ns1:PublishingRollupImage" minOccurs="0"/>
                <xsd:element ref="ns1:Audience" minOccurs="0"/>
                <xsd:element ref="ns1:PublishingPageImage" minOccurs="0"/>
                <xsd:element ref="ns1:PublishingPageContent" minOccurs="0"/>
                <xsd:element ref="ns1:SummaryLinks" minOccurs="0"/>
                <xsd:element ref="ns1:ArticleByLine" minOccurs="0"/>
                <xsd:element ref="ns1:ArticleStartDate" minOccurs="0"/>
                <xsd:element ref="ns1:PublishingImageCaption" minOccurs="0"/>
                <xsd:element ref="ns1:HeaderStyleDefinitions" minOccurs="0"/>
                <xsd:element ref="ns2:Ansvarligafdeling" minOccurs="0"/>
                <xsd:element ref="ns3:Forfattere" minOccurs="0"/>
                <xsd:element ref="ns2:Rettighedsgruppe"/>
                <xsd:element ref="ns3:Sprogvalg" minOccurs="0"/>
                <xsd:element ref="ns3:Listekode" minOccurs="0"/>
                <xsd:element ref="ns3:Nummer" minOccurs="0"/>
                <xsd:element ref="ns3:Noegleord" minOccurs="0"/>
                <xsd:element ref="ns3:Informationsserie" minOccurs="0"/>
                <xsd:element ref="ns3:Bekraeftelsesdato" minOccurs="0"/>
                <xsd:element ref="ns3:Revisionsdato" minOccurs="0"/>
                <xsd:element ref="ns2:Afsender" minOccurs="0"/>
                <xsd:element ref="ns2:Arkiveringsdato"/>
                <xsd:element ref="ns2:Ingen_x0020_besked_x0020_ved_x0020_arkivering" minOccurs="0"/>
                <xsd:element ref="ns2:HideInRollups" minOccurs="0"/>
                <xsd:element ref="ns2:IsHiddenFromRollup" minOccurs="0"/>
                <xsd:element ref="ns1:DynamicPublishingContent0" minOccurs="0"/>
                <xsd:element ref="ns1:DynamicPublishingContent1" minOccurs="0"/>
                <xsd:element ref="ns1:DynamicPublishingContent2" minOccurs="0"/>
                <xsd:element ref="ns1:DynamicPublishingContent3" minOccurs="0"/>
                <xsd:element ref="ns1:DynamicPublishingContent4" minOccurs="0"/>
                <xsd:element ref="ns1:DynamicPublishingContent5" minOccurs="0"/>
                <xsd:element ref="ns3:Sorteringsorden" minOccurs="0"/>
                <xsd:element ref="ns2:EnclosureFor" minOccurs="0"/>
                <xsd:element ref="ns2:GammelURL" minOccurs="0"/>
                <xsd:element ref="ns2:NetSkabelonValue" minOccurs="0"/>
                <xsd:element ref="ns2:Projekter" minOccurs="0"/>
                <xsd:element ref="ns2:WebInfoSubjects" minOccurs="0"/>
                <xsd:element ref="ns2:HitCount" minOccurs="0"/>
                <xsd:element ref="ns2:DisplayComments"/>
                <xsd:element ref="ns2:AllowComments"/>
                <xsd:element ref="ns2:PermalinkID" minOccurs="0"/>
                <xsd:element ref="ns2:WebInfoMultiSelect" minOccurs="0"/>
                <xsd:element ref="ns4:_dlc_DocId" minOccurs="0"/>
                <xsd:element ref="ns4:_dlc_DocIdUrl" minOccurs="0"/>
                <xsd:element ref="ns4:_dlc_DocIdPersistId" minOccurs="0"/>
                <xsd:element ref="ns1:DynamicPublishingContent6" minOccurs="0"/>
                <xsd:element ref="ns1:DynamicPublishingContent7" minOccurs="0"/>
                <xsd:element ref="ns1:DynamicPublishingContent8" minOccurs="0"/>
                <xsd:element ref="ns1:DynamicPublishingContent9" minOccurs="0"/>
                <xsd:element ref="ns1:DynamicPublishingContent10" minOccurs="0"/>
                <xsd:element ref="ns1:DynamicPublishingContent11" minOccurs="0"/>
                <xsd:element ref="ns1:DynamicPublishingContent12" minOccurs="0"/>
                <xsd:element ref="ns1:DynamicPublishingContent13" minOccurs="0"/>
                <xsd:element ref="ns1:DynamicPublishingContent14"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mments" ma:index="8" nillable="true" ma:displayName="Beskrivelse" ma:internalName="Comments">
      <xsd:simpleType>
        <xsd:restriction base="dms:Note">
          <xsd:maxLength value="255"/>
        </xsd:restriction>
      </xsd:simpleType>
    </xsd:element>
    <xsd:element name="PublishingStartDate" ma:index="9" nillable="true" ma:displayName="Startdato for planlægning" ma:description="" ma:internalName="PublishingStartDate">
      <xsd:simpleType>
        <xsd:restriction base="dms:Unknown"/>
      </xsd:simpleType>
    </xsd:element>
    <xsd:element name="PublishingExpirationDate" ma:index="10" nillable="true" ma:displayName="Slutdato for planlægning" ma:description="" ma:internalName="PublishingExpirationDate">
      <xsd:simpleType>
        <xsd:restriction base="dms:Unknown"/>
      </xsd:simpleType>
    </xsd:element>
    <xsd:element name="PublishingContact" ma:index="11" nillable="true" ma:displayName="Kontaktperson" ma:description="" ma:list="UserInfo" ma:internalName="PublishingContact">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ublishingContactEmail" ma:index="12" nillable="true" ma:displayName="E-mail-adresse på kontaktperson" ma:description="" ma:internalName="PublishingContactEmail">
      <xsd:simpleType>
        <xsd:restriction base="dms:Text">
          <xsd:maxLength value="255"/>
        </xsd:restriction>
      </xsd:simpleType>
    </xsd:element>
    <xsd:element name="PublishingContactName" ma:index="13" nillable="true" ma:displayName="Navn på kontaktperson" ma:description="" ma:internalName="PublishingContactName">
      <xsd:simpleType>
        <xsd:restriction base="dms:Text">
          <xsd:maxLength value="255"/>
        </xsd:restriction>
      </xsd:simpleType>
    </xsd:element>
    <xsd:element name="PublishingContactPicture" ma:index="14" nillable="true" ma:displayName="Billede af kontaktperson" ma:description="" ma:format="Image" ma:internalName="PublishingContactPicture">
      <xsd:complexType>
        <xsd:complexContent>
          <xsd:extension base="dms:URL">
            <xsd:sequence>
              <xsd:element name="Url" type="dms:ValidUrl" minOccurs="0" nillable="true"/>
              <xsd:element name="Description" type="xsd:string" nillable="true"/>
            </xsd:sequence>
          </xsd:extension>
        </xsd:complexContent>
      </xsd:complexType>
    </xsd:element>
    <xsd:element name="PublishingPageLayout" ma:index="15" nillable="true" ma:displayName="Sidelayout" ma:description="" ma:internalName="PublishingPageLayout"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PublishingVariationGroupID" ma:index="16" nillable="true" ma:displayName="Variationsgruppe-id" ma:description="" ma:hidden="true" ma:internalName="PublishingVariationGroupID">
      <xsd:simpleType>
        <xsd:restriction base="dms:Text">
          <xsd:maxLength value="255"/>
        </xsd:restriction>
      </xsd:simpleType>
    </xsd:element>
    <xsd:element name="PublishingVariationRelationshipLinkFieldID" ma:index="17" nillable="true" ma:displayName="Relationshyperlink for variation" ma:description="" ma:hidden="true" ma:internalName="PublishingVariationRelationshipLinkFieldID">
      <xsd:complexType>
        <xsd:complexContent>
          <xsd:extension base="dms:URL">
            <xsd:sequence>
              <xsd:element name="Url" type="dms:ValidUrl" minOccurs="0" nillable="true"/>
              <xsd:element name="Description" type="xsd:string" nillable="true"/>
            </xsd:sequence>
          </xsd:extension>
        </xsd:complexContent>
      </xsd:complexType>
    </xsd:element>
    <xsd:element name="PublishingRollupImage" ma:index="18" nillable="true" ma:displayName="Opløftningsbillede" ma:description="" ma:internalName="PublishingRollupImage">
      <xsd:simpleType>
        <xsd:restriction base="dms:Unknown"/>
      </xsd:simpleType>
    </xsd:element>
    <xsd:element name="Audience" ma:index="19" nillable="true" ma:displayName="Målgrupper" ma:description="" ma:internalName="Audience">
      <xsd:simpleType>
        <xsd:restriction base="dms:Unknown"/>
      </xsd:simpleType>
    </xsd:element>
    <xsd:element name="PublishingPageImage" ma:index="20" nillable="true" ma:displayName="Sidebillede" ma:description="" ma:internalName="PublishingPageImage">
      <xsd:simpleType>
        <xsd:restriction base="dms:Unknown"/>
      </xsd:simpleType>
    </xsd:element>
    <xsd:element name="PublishingPageContent" ma:index="21" nillable="true" ma:displayName="Sideindhold" ma:description="" ma:internalName="PublishingPageContent">
      <xsd:simpleType>
        <xsd:restriction base="dms:Unknown"/>
      </xsd:simpleType>
    </xsd:element>
    <xsd:element name="SummaryLinks" ma:index="22" nillable="true" ma:displayName="Oversigtshyperlinks" ma:description="" ma:internalName="SummaryLinks">
      <xsd:simpleType>
        <xsd:restriction base="dms:Unknown"/>
      </xsd:simpleType>
    </xsd:element>
    <xsd:element name="ArticleByLine" ma:index="23" nillable="true" ma:displayName="Forfatterlinje" ma:description="" ma:internalName="ArticleByLine">
      <xsd:simpleType>
        <xsd:restriction base="dms:Text">
          <xsd:maxLength value="255"/>
        </xsd:restriction>
      </xsd:simpleType>
    </xsd:element>
    <xsd:element name="ArticleStartDate" ma:index="24" nillable="true" ma:displayName="Artikeldato" ma:description="" ma:format="DateOnly" ma:internalName="ArticleStartDate">
      <xsd:simpleType>
        <xsd:restriction base="dms:DateTime"/>
      </xsd:simpleType>
    </xsd:element>
    <xsd:element name="PublishingImageCaption" ma:index="25" nillable="true" ma:displayName="Billedtekst" ma:description="" ma:internalName="PublishingImageCaption">
      <xsd:simpleType>
        <xsd:restriction base="dms:Unknown"/>
      </xsd:simpleType>
    </xsd:element>
    <xsd:element name="HeaderStyleDefinitions" ma:index="26" nillable="true" ma:displayName="Typografidefinitioner" ma:description="" ma:hidden="true" ma:internalName="HeaderStyleDefinitions">
      <xsd:simpleType>
        <xsd:restriction base="dms:Unknown"/>
      </xsd:simpleType>
    </xsd:element>
    <xsd:element name="DynamicPublishingContent0" ma:index="42" nillable="true" ma:displayName="Dynamisk sideindhold (1)" ma:internalName="DynamicPublishingContent0">
      <xsd:simpleType>
        <xsd:restriction base="dms:Unknown"/>
      </xsd:simpleType>
    </xsd:element>
    <xsd:element name="DynamicPublishingContent1" ma:index="43" nillable="true" ma:displayName="Dynamisk sideindhold (2)" ma:internalName="DynamicPublishingContent1">
      <xsd:simpleType>
        <xsd:restriction base="dms:Unknown"/>
      </xsd:simpleType>
    </xsd:element>
    <xsd:element name="DynamicPublishingContent2" ma:index="44" nillable="true" ma:displayName="Dynamisk sideindhold (3)" ma:internalName="DynamicPublishingContent2">
      <xsd:simpleType>
        <xsd:restriction base="dms:Unknown"/>
      </xsd:simpleType>
    </xsd:element>
    <xsd:element name="DynamicPublishingContent3" ma:index="45" nillable="true" ma:displayName="Dynamisk sideindhold (4)" ma:internalName="DynamicPublishingContent3">
      <xsd:simpleType>
        <xsd:restriction base="dms:Unknown"/>
      </xsd:simpleType>
    </xsd:element>
    <xsd:element name="DynamicPublishingContent4" ma:index="46" nillable="true" ma:displayName="Dynamisk sideindhold (5)" ma:internalName="DynamicPublishingContent4">
      <xsd:simpleType>
        <xsd:restriction base="dms:Unknown"/>
      </xsd:simpleType>
    </xsd:element>
    <xsd:element name="DynamicPublishingContent5" ma:index="47" nillable="true" ma:displayName="Dynamisk sideindhold (6)" ma:internalName="DynamicPublishingContent5">
      <xsd:simpleType>
        <xsd:restriction base="dms:Unknown"/>
      </xsd:simpleType>
    </xsd:element>
    <xsd:element name="DynamicPublishingContent6" ma:index="63" nillable="true" ma:displayName="Dynamisk sideindhold (7)" ma:hidden="true" ma:internalName="DynamicPublishingContent6">
      <xsd:simpleType>
        <xsd:restriction base="dms:Unknown"/>
      </xsd:simpleType>
    </xsd:element>
    <xsd:element name="DynamicPublishingContent7" ma:index="64" nillable="true" ma:displayName="Dynamisk sideindhold (8)" ma:hidden="true" ma:internalName="DynamicPublishingContent7">
      <xsd:simpleType>
        <xsd:restriction base="dms:Unknown"/>
      </xsd:simpleType>
    </xsd:element>
    <xsd:element name="DynamicPublishingContent8" ma:index="65" nillable="true" ma:displayName="Dynamisk sideindhold (9)" ma:hidden="true" ma:internalName="DynamicPublishingContent8">
      <xsd:simpleType>
        <xsd:restriction base="dms:Unknown"/>
      </xsd:simpleType>
    </xsd:element>
    <xsd:element name="DynamicPublishingContent9" ma:index="66" nillable="true" ma:displayName="Dynamisk sideindhold (10)" ma:hidden="true" ma:internalName="DynamicPublishingContent9">
      <xsd:simpleType>
        <xsd:restriction base="dms:Unknown"/>
      </xsd:simpleType>
    </xsd:element>
    <xsd:element name="DynamicPublishingContent10" ma:index="67" nillable="true" ma:displayName="Dynamisk sideindhold (11)" ma:hidden="true" ma:internalName="DynamicPublishingContent10">
      <xsd:simpleType>
        <xsd:restriction base="dms:Unknown"/>
      </xsd:simpleType>
    </xsd:element>
    <xsd:element name="DynamicPublishingContent11" ma:index="68" nillable="true" ma:displayName="Dynamisk sideindhold (12)" ma:hidden="true" ma:internalName="DynamicPublishingContent11">
      <xsd:simpleType>
        <xsd:restriction base="dms:Unknown"/>
      </xsd:simpleType>
    </xsd:element>
    <xsd:element name="DynamicPublishingContent12" ma:index="69" nillable="true" ma:displayName="Dynamisk sideindhold (13)" ma:hidden="true" ma:internalName="DynamicPublishingContent12">
      <xsd:simpleType>
        <xsd:restriction base="dms:Unknown"/>
      </xsd:simpleType>
    </xsd:element>
    <xsd:element name="DynamicPublishingContent13" ma:index="70" nillable="true" ma:displayName="Dynamisk sideindhold (14)" ma:hidden="true" ma:internalName="DynamicPublishingContent13">
      <xsd:simpleType>
        <xsd:restriction base="dms:Unknown"/>
      </xsd:simpleType>
    </xsd:element>
    <xsd:element name="DynamicPublishingContent14" ma:index="71" nillable="true" ma:displayName="Dynamisk sideindhold (15)" ma:hidden="true" ma:internalName="DynamicPublishingContent14">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11197f9-cc19-45ef-9e01-46a1b5c0278b" elementFormDefault="qualified">
    <xsd:import namespace="http://schemas.microsoft.com/office/2006/documentManagement/types"/>
    <xsd:import namespace="http://schemas.microsoft.com/office/infopath/2007/PartnerControls"/>
    <xsd:element name="Ansvarligafdeling" ma:index="27" nillable="true" ma:displayName="Ansvarlig afdeling" ma:list="{2b5a13a3-256c-433f-bc8b-bde4d05df095}" ma:internalName="Ansvarligafdeling" ma:showField="Title" ma:web="303eeafb-7dff-46db-9396-e9c651f530ea">
      <xsd:simpleType>
        <xsd:restriction base="dms:Lookup"/>
      </xsd:simpleType>
    </xsd:element>
    <xsd:element name="Rettighedsgruppe" ma:index="29" ma:displayName="Rettighedsgruppe" ma:default="2;#Basis" ma:list="{cd861654-9942-42cc-b4e8-22e2eb33fafe}" ma:internalName="Rettighedsgruppe" ma:showField="Title" ma:web="303eeafb-7dff-46db-9396-e9c651f530ea">
      <xsd:simpleType>
        <xsd:restriction base="dms:Lookup"/>
      </xsd:simpleType>
    </xsd:element>
    <xsd:element name="Afsender" ma:index="37" nillable="true" ma:displayName="Afsender" ma:default="2;#Landscentret" ma:list="{b497b606-9a6f-4593-a3de-acb9bcbea154}" ma:internalName="Afsender" ma:showField="LinkTitleNoMenu" ma:web="303eeafb-7dff-46db-9396-e9c651f530ea">
      <xsd:simpleType>
        <xsd:restriction base="dms:Lookup"/>
      </xsd:simpleType>
    </xsd:element>
    <xsd:element name="Arkiveringsdato" ma:index="38" ma:displayName="Arkiveringsdato" ma:format="DateOnly" ma:internalName="Arkiveringsdato">
      <xsd:simpleType>
        <xsd:restriction base="dms:DateTime"/>
      </xsd:simpleType>
    </xsd:element>
    <xsd:element name="Ingen_x0020_besked_x0020_ved_x0020_arkivering" ma:index="39" nillable="true" ma:displayName="Ingen besked ved arkivering" ma:default="0" ma:description="Klik her, for ikke at modtage en besked, når dokumentet når sin udløbsdato" ma:internalName="Ingen_x0020_besked_x0020_ved_x0020_arkivering">
      <xsd:simpleType>
        <xsd:restriction base="dms:Boolean"/>
      </xsd:simpleType>
    </xsd:element>
    <xsd:element name="HideInRollups" ma:index="40" nillable="true" ma:displayName="Skjul i artikellister" ma:default="0" ma:description="Klik her for at skjule siden i artikellister" ma:internalName="HideInRollups">
      <xsd:simpleType>
        <xsd:restriction base="dms:Boolean"/>
      </xsd:simpleType>
    </xsd:element>
    <xsd:element name="IsHiddenFromRollup" ma:index="41" nillable="true" ma:displayName="Skjult i artikellister (system)" ma:decimals="0" ma:default="0" ma:description="Understøtter infrastrukturen" ma:internalName="IsHiddenFromRollup">
      <xsd:simpleType>
        <xsd:restriction base="dms:Number"/>
      </xsd:simpleType>
    </xsd:element>
    <xsd:element name="EnclosureFor" ma:index="49" nillable="true" ma:displayName="Bilag til" ma:description="Peger på bilagets moderdokument" ma:internalName="EnclosureFor">
      <xsd:complexType>
        <xsd:complexContent>
          <xsd:extension base="dms:URL">
            <xsd:sequence>
              <xsd:element name="Url" type="dms:ValidUrl" minOccurs="0" nillable="true"/>
              <xsd:element name="Description" type="xsd:string" nillable="true"/>
            </xsd:sequence>
          </xsd:extension>
        </xsd:complexContent>
      </xsd:complexType>
    </xsd:element>
    <xsd:element name="GammelURL" ma:index="50" nillable="true" ma:displayName="Gammel URL" ma:description="Tidligere placering på landbrugsinfo" ma:internalName="GammelURL">
      <xsd:simpleType>
        <xsd:restriction base="dms:Text">
          <xsd:maxLength value="255"/>
        </xsd:restriction>
      </xsd:simpleType>
    </xsd:element>
    <xsd:element name="NetSkabelonValue" ma:index="51" nillable="true" ma:displayName="NetSkabelon værdier" ma:internalName="NetSkabelonValue">
      <xsd:simpleType>
        <xsd:restriction base="dms:Text">
          <xsd:maxLength value="255"/>
        </xsd:restriction>
      </xsd:simpleType>
    </xsd:element>
    <xsd:element name="Projekter" ma:index="52" nillable="true" ma:displayName="Projekter" ma:list="{ecf07d35-95fb-4bda-ad72-e46544058ec2}" ma:internalName="Projekter" ma:showField="LinkTitleNoMenu" ma:web="303eeafb-7dff-46db-9396-e9c651f530ea">
      <xsd:simpleType>
        <xsd:restriction base="dms:Unknown"/>
      </xsd:simpleType>
    </xsd:element>
    <xsd:element name="WebInfoSubjects" ma:index="54" nillable="true" ma:displayName="Emneord" ma:description="Knyt emneord til din artikel. Benyttes primært til nyhedsbreve." ma:list="{c1fcffa3-db61-496d-89f0-dea25d970c75}" ma:internalName="WebInfoSubjects" ma:showField="LinkTitleNoMenu" ma:web="303eeafb-7dff-46db-9396-e9c651f530ea">
      <xsd:simpleType>
        <xsd:restriction base="dms:Unknown"/>
      </xsd:simpleType>
    </xsd:element>
    <xsd:element name="HitCount" ma:index="55" nillable="true" ma:displayName="HitCount (system)" ma:decimals="0" ma:default="0" ma:description="Antal gange et dokument er set af en bruger" ma:internalName="HitCount" ma:readOnly="false">
      <xsd:simpleType>
        <xsd:restriction base="dms:Number"/>
      </xsd:simpleType>
    </xsd:element>
    <xsd:element name="DisplayComments" ma:index="56" ma:displayName="Vis kommentarer" ma:default="1" ma:internalName="DisplayComments">
      <xsd:simpleType>
        <xsd:restriction base="dms:Boolean"/>
      </xsd:simpleType>
    </xsd:element>
    <xsd:element name="AllowComments" ma:index="57" ma:displayName="Tillad nye kommentarer" ma:default="1" ma:internalName="AllowComments">
      <xsd:simpleType>
        <xsd:restriction base="dms:Boolean"/>
      </xsd:simpleType>
    </xsd:element>
    <xsd:element name="PermalinkID" ma:index="58" nillable="true" ma:displayName="Permalink ID" ma:description="Unik ID for artiklen som kan benyttes til permalink" ma:hidden="true" ma:internalName="PermalinkID" ma:readOnly="false">
      <xsd:simpleType>
        <xsd:restriction base="dms:Text">
          <xsd:maxLength value="255"/>
        </xsd:restriction>
      </xsd:simpleType>
    </xsd:element>
    <xsd:element name="WebInfoMultiSelect" ma:index="59" nillable="true" ma:displayName="Tilvalg" ma:description="Mulighed for et antal tilvalg gemt i et samlet felt." ma:internalName="WebInfoMultiSelec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aa14257-579e-4a1f-bbbb-3c8dd7393476" elementFormDefault="qualified">
    <xsd:import namespace="http://schemas.microsoft.com/office/2006/documentManagement/types"/>
    <xsd:import namespace="http://schemas.microsoft.com/office/infopath/2007/PartnerControls"/>
    <xsd:element name="Forfattere" ma:index="28" nillable="true" ma:displayName="Forfattere" ma:list="UserInfo" ma:SharePointGroup="0" ma:internalName="Forfattere" ma:showField="Tit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progvalg" ma:index="30" nillable="true" ma:displayName="Sprogvalg" ma:default="2;#Dansk" ma:list="{358abd4b-6f7b-4eaf-9a01-7f8bac3f95ef}" ma:internalName="Sprogvalg" ma:showField="Title" ma:web="303eeafb-7dff-46db-9396-e9c651f530ea">
      <xsd:simpleType>
        <xsd:restriction base="dms:Lookup"/>
      </xsd:simpleType>
    </xsd:element>
    <xsd:element name="Listekode" ma:index="31" nillable="true" ma:displayName="Listekode" ma:internalName="Listekode">
      <xsd:simpleType>
        <xsd:restriction base="dms:Text">
          <xsd:maxLength value="255"/>
        </xsd:restriction>
      </xsd:simpleType>
    </xsd:element>
    <xsd:element name="Nummer" ma:index="32" nillable="true" ma:displayName="Nummer" ma:internalName="Nummer">
      <xsd:simpleType>
        <xsd:restriction base="dms:Text">
          <xsd:maxLength value="255"/>
        </xsd:restriction>
      </xsd:simpleType>
    </xsd:element>
    <xsd:element name="Noegleord" ma:index="33" nillable="true" ma:displayName="Nøgleord" ma:internalName="Noegleord">
      <xsd:simpleType>
        <xsd:restriction base="dms:Text">
          <xsd:maxLength value="255"/>
        </xsd:restriction>
      </xsd:simpleType>
    </xsd:element>
    <xsd:element name="Informationsserie" ma:index="34" nillable="true" ma:displayName="Historisk informationsserie" ma:internalName="Informationsserie">
      <xsd:simpleType>
        <xsd:restriction base="dms:Text">
          <xsd:maxLength value="255"/>
        </xsd:restriction>
      </xsd:simpleType>
    </xsd:element>
    <xsd:element name="Bekraeftelsesdato" ma:index="35" nillable="true" ma:displayName="Bekræftelsesdato" ma:format="DateTime" ma:internalName="Bekraeftelsesdato">
      <xsd:simpleType>
        <xsd:restriction base="dms:DateTime"/>
      </xsd:simpleType>
    </xsd:element>
    <xsd:element name="Revisionsdato" ma:index="36" nillable="true" ma:displayName="Revisionsdato" ma:format="DateTime" ma:internalName="Revisionsdato">
      <xsd:simpleType>
        <xsd:restriction base="dms:DateTime"/>
      </xsd:simpleType>
    </xsd:element>
    <xsd:element name="Sorteringsorden" ma:index="48" nillable="true" ma:displayName="Sorteringsorden" ma:decimals="0" ma:internalName="Sorteringsorden">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303eeafb-7dff-46db-9396-e9c651f530ea" elementFormDefault="qualified">
    <xsd:import namespace="http://schemas.microsoft.com/office/2006/documentManagement/types"/>
    <xsd:import namespace="http://schemas.microsoft.com/office/infopath/2007/PartnerControls"/>
    <xsd:element name="_dlc_DocId" ma:index="60" nillable="true" ma:displayName="Værdi for dokument-id" ma:description="Værdien af det dokument-id, der er tildelt dette element." ma:internalName="_dlc_DocId" ma:readOnly="true">
      <xsd:simpleType>
        <xsd:restriction base="dms:Text"/>
      </xsd:simpleType>
    </xsd:element>
    <xsd:element name="_dlc_DocIdUrl" ma:index="61" nillable="true" ma:displayName="Dokument-id" ma:description="Permanent link til dette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A60A03-0DA2-44F7-B38D-2E506BDF4584}"/>
</file>

<file path=customXml/itemProps2.xml><?xml version="1.0" encoding="utf-8"?>
<ds:datastoreItem xmlns:ds="http://schemas.openxmlformats.org/officeDocument/2006/customXml" ds:itemID="{07C6A6EF-B390-45D6-B12C-8D00FFAB9558}"/>
</file>

<file path=customXml/itemProps3.xml><?xml version="1.0" encoding="utf-8"?>
<ds:datastoreItem xmlns:ds="http://schemas.openxmlformats.org/officeDocument/2006/customXml" ds:itemID="{7F5F798E-26AD-477F-B3B4-5AE11E43422B}"/>
</file>

<file path=customXml/itemProps4.xml><?xml version="1.0" encoding="utf-8"?>
<ds:datastoreItem xmlns:ds="http://schemas.openxmlformats.org/officeDocument/2006/customXml" ds:itemID="{A04B9C6C-8297-4D31-AE84-4065A641787C}"/>
</file>

<file path=docProps/app.xml><?xml version="1.0" encoding="utf-8"?>
<Properties xmlns="http://schemas.openxmlformats.org/officeDocument/2006/extended-properties" xmlns:vt="http://schemas.openxmlformats.org/officeDocument/2006/docPropsVTypes">
  <Template>blank</Template>
  <TotalTime>501</TotalTime>
  <Words>1039</Words>
  <Application>Microsoft Office PowerPoint</Application>
  <PresentationFormat>Skærmshow (4:3)</PresentationFormat>
  <Paragraphs>200</Paragraphs>
  <Slides>20</Slides>
  <Notes>7</Notes>
  <HiddenSlides>0</HiddenSlides>
  <MMClips>0</MMClips>
  <ScaleCrop>false</ScaleCrop>
  <HeadingPairs>
    <vt:vector size="4" baseType="variant">
      <vt:variant>
        <vt:lpstr>Tema</vt:lpstr>
      </vt:variant>
      <vt:variant>
        <vt:i4>10</vt:i4>
      </vt:variant>
      <vt:variant>
        <vt:lpstr>Diastitler</vt:lpstr>
      </vt:variant>
      <vt:variant>
        <vt:i4>20</vt:i4>
      </vt:variant>
    </vt:vector>
  </HeadingPairs>
  <TitlesOfParts>
    <vt:vector size="30" baseType="lpstr">
      <vt:lpstr>blank</vt:lpstr>
      <vt:lpstr>1_GitteGrønbæk1_kvartal2011</vt:lpstr>
      <vt:lpstr>2_Powerpoint_off2003_standard</vt:lpstr>
      <vt:lpstr>4_Powerpoint_off2003_standard</vt:lpstr>
      <vt:lpstr>6_Powerpoint_off2003_standard</vt:lpstr>
      <vt:lpstr>8_Powerpoint_off2003_standard</vt:lpstr>
      <vt:lpstr>9_Powerpoint_off2003_standard</vt:lpstr>
      <vt:lpstr>10_Powerpoint_off2003_standard</vt:lpstr>
      <vt:lpstr>11_Powerpoint_off2003_standard</vt:lpstr>
      <vt:lpstr>12_Powerpoint_off2003_standard</vt:lpstr>
      <vt:lpstr>Brug af multifaktorielle analyser ‘ReproAnalyse’</vt:lpstr>
      <vt:lpstr>Disposition</vt:lpstr>
      <vt:lpstr>Ernæringsmæssige faktorer</vt:lpstr>
      <vt:lpstr>Sundhedsmæssige faktorer</vt:lpstr>
      <vt:lpstr>Managementmæssige faktorer</vt:lpstr>
      <vt:lpstr>Kompleksiteten rummer muligheder</vt:lpstr>
      <vt:lpstr>ReproManagement – sund fornuft</vt:lpstr>
      <vt:lpstr>ReproManagement – sund fornuft</vt:lpstr>
      <vt:lpstr>Problemer i reproduktionscyklus: ’Lav drægtighedspct. hos køerne’</vt:lpstr>
      <vt:lpstr>Fejlfinding starter i stalden</vt:lpstr>
      <vt:lpstr>ReproAnalyse – overordnet set</vt:lpstr>
      <vt:lpstr>ReproAnalyse – overordnet set</vt:lpstr>
      <vt:lpstr>ReproAnalyse</vt:lpstr>
      <vt:lpstr>ReproAnalyse</vt:lpstr>
      <vt:lpstr>ReproAnalyse</vt:lpstr>
      <vt:lpstr>ReproAnalyse</vt:lpstr>
      <vt:lpstr>ReproAnalyse</vt:lpstr>
      <vt:lpstr>ReproAnalyse</vt:lpstr>
      <vt:lpstr>ReproAnalyse - status</vt:lpstr>
      <vt:lpstr>Tak for opmærksomheden</vt:lpstr>
    </vt:vector>
  </TitlesOfParts>
  <Company>VFL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Multifaktorielle analyser - reproduktion</dc:title>
  <dc:creator>administrator</dc:creator>
  <cp:lastModifiedBy>Marie-Louise Ancker</cp:lastModifiedBy>
  <cp:revision>45</cp:revision>
  <dcterms:created xsi:type="dcterms:W3CDTF">2012-05-29T19:53:59Z</dcterms:created>
  <dcterms:modified xsi:type="dcterms:W3CDTF">2013-10-31T10:08:31Z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0x010100C568DB52D9D0A14D9B2FDCC96666E9F2007948130EC3DB064584E219954237AF3900242457EFB8B24247815D688C526CD44D00FB0984F6B9A1714DBE41711B3FD881AC</vt:lpwstr>
  </property>
  <property fmtid="{D5CDD505-2E9C-101B-9397-08002B2CF9AE}" pid="3" name="_dlc_DocIdItemGuid">
    <vt:lpwstr>812a0e02-ecc6-4500-a69b-116f5bb15504</vt:lpwstr>
  </property>
  <property fmtid="{D5CDD505-2E9C-101B-9397-08002B2CF9AE}" pid="4" name="HideInRollups">
    <vt:bool>true</vt:bool>
  </property>
  <property fmtid="{D5CDD505-2E9C-101B-9397-08002B2CF9AE}" pid="5" name="Revisionsdato">
    <vt:filetime>2013-11-07T12:49:00Z</vt:filetime>
  </property>
  <property fmtid="{D5CDD505-2E9C-101B-9397-08002B2CF9AE}" pid="6" name="WebInfo_FinansieringsLink">
    <vt:lpwstr>812a0e02-ecc6-4500-a69b-116f5bb15504</vt:lpwstr>
  </property>
  <property fmtid="{D5CDD505-2E9C-101B-9397-08002B2CF9AE}" pid="7" name="EnclosureFor">
    <vt:lpwstr/>
  </property>
  <property fmtid="{D5CDD505-2E9C-101B-9397-08002B2CF9AE}" pid="8" name="KnowledgeArticle">
    <vt:bool>false</vt:bool>
  </property>
</Properties>
</file>